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64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72WbPb8fFJ2a2SKo02SPA==" hashData="ln1WHZClQ/kteNriXmTIIiiTsEy/IfOXqB0VhIOtqNurO6yfjV/30icMHtt04oY1NN8na26aJ7eMu7ceWGXoT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1152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062797-F74B-45E2-9496-DB3D12E308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C074316-DF0B-4F0B-BA56-B3DCDBECF3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2A77ECD-31E7-4C80-86DD-7AFDC2C88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5B26-ADCD-48D9-A43F-D6ED9C548C9A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12297B8-1F1F-4A2C-8D6A-EEB60E4EA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E2E9E69-EA44-4D57-8057-823C2D4A3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BB86-035D-4740-A19A-B33B934223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3737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57C431-8A72-4902-A44F-A100B0E07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0EC669E-B7BA-47AB-99D0-4FBF4C3184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ECE1A31-126E-4A17-B1EC-751185760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5B26-ADCD-48D9-A43F-D6ED9C548C9A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75C60A9-1A23-40D9-B6F8-0E7BADA1F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F621575-A750-400A-AF83-47817FEB4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BB86-035D-4740-A19A-B33B934223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3870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9A3B97-2E00-487B-B0AE-182A9EB8F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2E0EC58-D821-4DF7-A3BE-3F71168E7A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CFFD78F-2003-4D5D-A14E-407D1473F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5B26-ADCD-48D9-A43F-D6ED9C548C9A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2F0B481-655B-4CE4-8053-7F37C7040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1AEDB78-F07F-48CD-B89C-AFBE49C78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BB86-035D-4740-A19A-B33B934223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068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B64DF0-BBAA-4A85-BFAA-15185FA07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C9784F4-9C05-414D-96EF-3D0464A3D7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6FAA193-C297-4464-8F69-6D2CB179B8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A3A45A6-60E4-483D-A566-1960917D2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5B26-ADCD-48D9-A43F-D6ED9C548C9A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8970860-AC8C-4BC7-A7AB-37C18A576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21BE24C-25D1-454F-86EB-1942D1D43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BB86-035D-4740-A19A-B33B934223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0285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90C2E7-0894-4B69-B2B2-F7D087697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28478D2-8B4C-41B8-B738-45872268A6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DFD8B20-BC50-4CA1-A948-5F9FFE4E57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CA4E558-302E-48E0-8766-5246DD32B0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1DFEDC8-79A3-4499-A254-FCB091EABE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B58BFEB-474E-48D7-A63F-B0B4E6097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5B26-ADCD-48D9-A43F-D6ED9C548C9A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66A93E2-5D3B-4220-828F-8C40C8782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CE89ACF-E0D5-4E77-A3F7-1B69BD134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BB86-035D-4740-A19A-B33B934223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0431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F91850-9667-4D09-B81B-D13CDFDB9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272BB62-21EB-40CF-BDA1-FF7C4ECD7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5B26-ADCD-48D9-A43F-D6ED9C548C9A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C87D267-55EB-4838-81F6-A1197DDF0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2823D70-8B8F-42FD-ADEA-756E12FFA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BB86-035D-4740-A19A-B33B934223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3860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0550653-19D5-4036-AE16-DC6FB2DA1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5B26-ADCD-48D9-A43F-D6ED9C548C9A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D7FAC97-D5B4-4337-9A06-D642EDF48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84BAFFB-41EC-4F6E-BF77-14FD0565B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BB86-035D-4740-A19A-B33B934223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9891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FF3A0B-9A59-4567-A7DF-B6F7D291E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F85C3B2-2496-4991-B8A2-DEC5A40CD9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54243FA-51AF-46FF-9A5E-8D74633F0E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0CCDF57-481E-44C1-A17C-C2D685C68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5B26-ADCD-48D9-A43F-D6ED9C548C9A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DE49B2-7C8C-47F7-9100-4C7783EED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98AF5C2-0778-4DF7-9856-8017D07A0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BB86-035D-4740-A19A-B33B934223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634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9F00CC-B45C-4390-AF72-565997FDB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E04A0AA-8197-4914-A558-4CDDB8D449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AFCB2A3-5319-49A1-BE8E-28D5849676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63BA068-BCA6-488E-8C73-FB5E147B3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5B26-ADCD-48D9-A43F-D6ED9C548C9A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3EE48D0-DB98-4EA8-A55F-60B5FF56E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3254B98-5D3B-4740-93B4-69A736EB5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BB86-035D-4740-A19A-B33B934223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1480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7A95BA-79D8-4B66-956C-23C85C551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F2FFEDC-6D8C-4511-92F2-0D0032C774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7077D8A-8A66-4B13-B3B9-D54346F50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5B26-ADCD-48D9-A43F-D6ED9C548C9A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8B1D2D9-9EF2-4845-A6F1-49F83EFCA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8993AA-2C73-48B8-8A04-AD5282FFB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BB86-035D-4740-A19A-B33B934223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0804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1E55FFB-8CCC-4C6C-92C0-58AB34D2C6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9E7D8D9-87C2-40FB-9D33-B53895009B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8991940-6085-4E68-B5F4-FCDD783D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5B26-ADCD-48D9-A43F-D6ED9C548C9A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AEE2851-2314-4240-8EB0-4CBFD534D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633CD8D-A3DF-4E31-8D08-886CB8623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ABB86-035D-4740-A19A-B33B934223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60946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453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55DE492-5EBA-4F8C-85FD-3DB8689DF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80076EE-417B-4CE6-AB36-F5890C68B6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D32C533-01F0-494D-A213-2B7F3AE327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5D5B26-ADCD-48D9-A43F-D6ED9C548C9A}" type="datetimeFigureOut">
              <a:rPr lang="es-ES" smtClean="0"/>
              <a:t>16/08/2024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ECD4A7E-CDD7-47A4-8DF5-E6D8983DE3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0D40E3E-8F87-4E71-B82C-8FC05DD5B8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ABB86-035D-4740-A19A-B33B934223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5519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2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image" Target="../media/image9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215428" y="7227207"/>
            <a:ext cx="19081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800" dirty="0"/>
              <a:t>…………………………………………</a:t>
            </a: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1" b="8331"/>
          <a:stretch/>
        </p:blipFill>
        <p:spPr>
          <a:xfrm>
            <a:off x="1071418" y="1036036"/>
            <a:ext cx="10796257" cy="56233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A7F51412-69DC-4BFC-8C49-58BA741A616A}"/>
              </a:ext>
            </a:extLst>
          </p:cNvPr>
          <p:cNvSpPr txBox="1"/>
          <p:nvPr/>
        </p:nvSpPr>
        <p:spPr>
          <a:xfrm>
            <a:off x="221673" y="0"/>
            <a:ext cx="65874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7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Tu me conoces</a:t>
            </a: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26" y="1036035"/>
            <a:ext cx="10487338" cy="56233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audio1">
            <a:hlinkClick r:id="" action="ppaction://media"/>
            <a:extLst>
              <a:ext uri="{FF2B5EF4-FFF2-40B4-BE49-F238E27FC236}">
                <a16:creationId xmlns:a16="http://schemas.microsoft.com/office/drawing/2014/main" id="{E10350B6-2314-4229-D261-E1240249FC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71144" y="7501477"/>
            <a:ext cx="609600" cy="609600"/>
          </a:xfrm>
          <a:prstGeom prst="rect">
            <a:avLst/>
          </a:prstGeom>
        </p:spPr>
      </p:pic>
      <p:pic>
        <p:nvPicPr>
          <p:cNvPr id="22" name="Picture 2">
            <a:extLst>
              <a:ext uri="{FF2B5EF4-FFF2-40B4-BE49-F238E27FC236}">
                <a16:creationId xmlns:a16="http://schemas.microsoft.com/office/drawing/2014/main" id="{2175845E-0EF2-AC78-2769-6E8B2A82F8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8" b="2408"/>
          <a:stretch/>
        </p:blipFill>
        <p:spPr bwMode="auto">
          <a:xfrm>
            <a:off x="370178" y="357797"/>
            <a:ext cx="8436938" cy="48639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ext Box 5">
            <a:extLst>
              <a:ext uri="{FF2B5EF4-FFF2-40B4-BE49-F238E27FC236}">
                <a16:creationId xmlns:a16="http://schemas.microsoft.com/office/drawing/2014/main" id="{0B698E53-6BAE-26CB-67D8-2568EFCF70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3998" y="4253434"/>
            <a:ext cx="6587411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                                        </a:t>
            </a:r>
            <a:r>
              <a:rPr lang="es-ES" sz="28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Tú me conoces </a:t>
            </a:r>
          </a:p>
          <a:p>
            <a:pPr algn="ctr"/>
            <a:r>
              <a:rPr lang="es-ES" sz="28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                                        por queme observas</a:t>
            </a:r>
          </a:p>
          <a:p>
            <a:pPr algn="ctr"/>
            <a:r>
              <a:rPr lang="es-ES" sz="28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conoces mi descanso</a:t>
            </a:r>
          </a:p>
          <a:p>
            <a:pPr algn="ctr"/>
            <a:r>
              <a:rPr lang="es-ES" sz="28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conoces la mirada que tengo</a:t>
            </a:r>
          </a:p>
          <a:p>
            <a:pPr algn="ctr"/>
            <a:r>
              <a:rPr lang="es-ES" sz="28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cuando amanece, y me dices buenos días. 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51324009-9313-B2F7-7BCB-5CD9BEBE89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177" y="357796"/>
            <a:ext cx="8436937" cy="47738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Picture 2">
            <a:extLst>
              <a:ext uri="{FF2B5EF4-FFF2-40B4-BE49-F238E27FC236}">
                <a16:creationId xmlns:a16="http://schemas.microsoft.com/office/drawing/2014/main" id="{315A6B17-8C90-B688-8B49-35994E0DD7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322726" y="1997242"/>
            <a:ext cx="7582019" cy="46304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Text Box 5">
            <a:extLst>
              <a:ext uri="{FF2B5EF4-FFF2-40B4-BE49-F238E27FC236}">
                <a16:creationId xmlns:a16="http://schemas.microsoft.com/office/drawing/2014/main" id="{36BDAC83-FC87-D420-6A39-2F3A5C17A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1790" y="231809"/>
            <a:ext cx="3416968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Conoces la necesidad de hablarte,</a:t>
            </a:r>
          </a:p>
          <a:p>
            <a:pPr algn="ctr"/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Por eso me llamas para saludarme</a:t>
            </a:r>
          </a:p>
          <a:p>
            <a:pPr algn="ctr"/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Conoces lo que deseo antes de pedirlo,</a:t>
            </a:r>
          </a:p>
          <a:p>
            <a:pPr algn="ctr"/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Por eso actúas antes que yo</a:t>
            </a:r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0DFCB9C8-4683-62D2-8707-FE23C5D983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6" y="1997242"/>
            <a:ext cx="7582019" cy="4630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Picture 3">
            <a:extLst>
              <a:ext uri="{FF2B5EF4-FFF2-40B4-BE49-F238E27FC236}">
                <a16:creationId xmlns:a16="http://schemas.microsoft.com/office/drawing/2014/main" id="{29A1091F-BB51-DE8C-137D-7F893143E6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63" b="6163"/>
          <a:stretch/>
        </p:blipFill>
        <p:spPr bwMode="auto">
          <a:xfrm flipH="1">
            <a:off x="6096000" y="158620"/>
            <a:ext cx="5911516" cy="65127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Text Box 4">
            <a:extLst>
              <a:ext uri="{FF2B5EF4-FFF2-40B4-BE49-F238E27FC236}">
                <a16:creationId xmlns:a16="http://schemas.microsoft.com/office/drawing/2014/main" id="{2F25299A-9069-C457-9425-87EF02DABB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933" y="1074509"/>
            <a:ext cx="4442690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Sabes como prepararme el dulce café,</a:t>
            </a:r>
          </a:p>
          <a:p>
            <a:pPr algn="ctr"/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De las mañanas mías</a:t>
            </a:r>
          </a:p>
          <a:p>
            <a:pPr algn="ctr"/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Sabes que tus pasos al llegar agitan mi corazón,</a:t>
            </a:r>
          </a:p>
          <a:p>
            <a:pPr algn="ctr"/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Por eso das el portazo al llegar</a:t>
            </a:r>
          </a:p>
          <a:p>
            <a:pPr algn="ctr"/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Conoces mi risa y mis llantos,</a:t>
            </a:r>
          </a:p>
          <a:p>
            <a:pPr algn="ctr"/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me regalas alegrías para no llorar</a:t>
            </a:r>
          </a:p>
        </p:txBody>
      </p:sp>
      <p:pic>
        <p:nvPicPr>
          <p:cNvPr id="30" name="Imagen 29">
            <a:extLst>
              <a:ext uri="{FF2B5EF4-FFF2-40B4-BE49-F238E27FC236}">
                <a16:creationId xmlns:a16="http://schemas.microsoft.com/office/drawing/2014/main" id="{64AF9849-A214-4AFC-F669-C732CDECAE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86613"/>
            <a:ext cx="5911516" cy="6484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Picture 5">
            <a:extLst>
              <a:ext uri="{FF2B5EF4-FFF2-40B4-BE49-F238E27FC236}">
                <a16:creationId xmlns:a16="http://schemas.microsoft.com/office/drawing/2014/main" id="{B298C469-B068-507A-3AE6-1808FAE15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394447" y="1873624"/>
            <a:ext cx="6187304" cy="47010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16 Rectángulo">
            <a:extLst>
              <a:ext uri="{FF2B5EF4-FFF2-40B4-BE49-F238E27FC236}">
                <a16:creationId xmlns:a16="http://schemas.microsoft.com/office/drawing/2014/main" id="{144CDC5E-3505-9BB4-14BA-660320B7E683}"/>
              </a:ext>
            </a:extLst>
          </p:cNvPr>
          <p:cNvSpPr/>
          <p:nvPr/>
        </p:nvSpPr>
        <p:spPr>
          <a:xfrm>
            <a:off x="5002843" y="929700"/>
            <a:ext cx="58638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Sabes que el tibio abrazo de tus noches.</a:t>
            </a:r>
          </a:p>
          <a:p>
            <a:pPr algn="ctr"/>
            <a:r>
              <a:rPr lang="es-ES" sz="28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Lo extraño cuando no estas.</a:t>
            </a:r>
          </a:p>
          <a:p>
            <a:pPr algn="ctr"/>
            <a:r>
              <a:rPr lang="es-ES" sz="28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Conoces tanto de mi. </a:t>
            </a:r>
          </a:p>
          <a:p>
            <a:pPr algn="ctr"/>
            <a:r>
              <a:rPr lang="es-ES" sz="28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Que no se si sabrás.</a:t>
            </a:r>
          </a:p>
          <a:p>
            <a:pPr algn="ctr"/>
            <a:r>
              <a:rPr lang="es-ES" sz="28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     Que doy gracias a Dios.</a:t>
            </a:r>
          </a:p>
          <a:p>
            <a:pPr algn="ctr"/>
            <a:r>
              <a:rPr lang="es-ES" sz="28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  Por tenerte a mi lado.</a:t>
            </a:r>
          </a:p>
        </p:txBody>
      </p:sp>
      <p:sp>
        <p:nvSpPr>
          <p:cNvPr id="33" name="17 CuadroTexto">
            <a:extLst>
              <a:ext uri="{FF2B5EF4-FFF2-40B4-BE49-F238E27FC236}">
                <a16:creationId xmlns:a16="http://schemas.microsoft.com/office/drawing/2014/main" id="{C8728881-3E12-9380-D06A-9BEDFBD3A07E}"/>
              </a:ext>
            </a:extLst>
          </p:cNvPr>
          <p:cNvSpPr txBox="1"/>
          <p:nvPr/>
        </p:nvSpPr>
        <p:spPr>
          <a:xfrm>
            <a:off x="9739781" y="5928300"/>
            <a:ext cx="2057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i="1" dirty="0" err="1">
                <a:solidFill>
                  <a:srgbClr val="FF0000"/>
                </a:solidFill>
                <a:latin typeface="Andy" pitchFamily="66" charset="0"/>
              </a:rPr>
              <a:t>jrvg</a:t>
            </a:r>
            <a:endParaRPr lang="es-ES" sz="3600" b="1" i="1" dirty="0">
              <a:solidFill>
                <a:srgbClr val="FF0000"/>
              </a:solidFill>
              <a:latin typeface="Andy" pitchFamily="66" charset="0"/>
            </a:endParaRPr>
          </a:p>
        </p:txBody>
      </p:sp>
      <p:sp>
        <p:nvSpPr>
          <p:cNvPr id="34" name="19 CuadroTexto">
            <a:extLst>
              <a:ext uri="{FF2B5EF4-FFF2-40B4-BE49-F238E27FC236}">
                <a16:creationId xmlns:a16="http://schemas.microsoft.com/office/drawing/2014/main" id="{3D24C82B-8848-2074-7763-640B9FFE747B}"/>
              </a:ext>
            </a:extLst>
          </p:cNvPr>
          <p:cNvSpPr txBox="1"/>
          <p:nvPr/>
        </p:nvSpPr>
        <p:spPr>
          <a:xfrm>
            <a:off x="278177" y="6966613"/>
            <a:ext cx="37409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35" name="Imagen 34">
            <a:extLst>
              <a:ext uri="{FF2B5EF4-FFF2-40B4-BE49-F238E27FC236}">
                <a16:creationId xmlns:a16="http://schemas.microsoft.com/office/drawing/2014/main" id="{4992489F-EBCF-4090-12C9-EB076DE87BC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687" y="7060351"/>
            <a:ext cx="675664" cy="512781"/>
          </a:xfrm>
          <a:prstGeom prst="rect">
            <a:avLst/>
          </a:prstGeom>
        </p:spPr>
      </p:pic>
      <p:pic>
        <p:nvPicPr>
          <p:cNvPr id="36" name="Imagen 35">
            <a:extLst>
              <a:ext uri="{FF2B5EF4-FFF2-40B4-BE49-F238E27FC236}">
                <a16:creationId xmlns:a16="http://schemas.microsoft.com/office/drawing/2014/main" id="{2B7A87F7-AF6E-2516-F753-2CF8D5F642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46" y="1954907"/>
            <a:ext cx="6187304" cy="4511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447A7D52-247B-5DF7-CD37-51A301ED51D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4445" y="1954906"/>
            <a:ext cx="6187305" cy="4511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45419588"/>
      </p:ext>
    </p:extLst>
  </p:cSld>
  <p:clrMapOvr>
    <a:masterClrMapping/>
  </p:clrMapOvr>
  <p:transition spd="slow" advClick="0" advTm="9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xit" presetSubtype="20" fill="hold" grpId="0" nodeType="afterEffect">
                                  <p:stCondLst>
                                    <p:cond delay="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14" presetClass="exit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3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4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mph" presetSubtype="1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CF727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55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0"/>
                            </p:stCondLst>
                            <p:childTnLst>
                              <p:par>
                                <p:cTn id="59" presetID="2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1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82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3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5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mph" presetSubtype="1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CF727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0" presetID="9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9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1000"/>
                            </p:stCondLst>
                            <p:childTnLst>
                              <p:par>
                                <p:cTn id="94" presetID="1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3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9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9000"/>
                            </p:stCondLst>
                            <p:childTnLst>
                              <p:par>
                                <p:cTn id="111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mph" presetSubtype="1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CF727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0" presetID="41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5000" tmFilter="0,0; .5, 0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52500"/>
                            </p:stCondLst>
                            <p:childTnLst>
                              <p:par>
                                <p:cTn id="128" presetID="9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56500"/>
                            </p:stCondLst>
                            <p:childTnLst>
                              <p:par>
                                <p:cTn id="135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42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3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60500"/>
                            </p:stCondLst>
                            <p:childTnLst>
                              <p:par>
                                <p:cTn id="1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mph" presetSubtype="1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CF727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3500"/>
                            </p:stCondLst>
                            <p:childTnLst>
                              <p:par>
                                <p:cTn id="155" presetID="6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2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3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07500"/>
                            </p:stCondLst>
                            <p:childTnLst>
                              <p:par>
                                <p:cTn id="165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212000"/>
                            </p:stCondLst>
                            <p:childTnLst>
                              <p:par>
                                <p:cTn id="182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8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054" grpId="0"/>
      <p:bldP spid="3" grpId="0"/>
      <p:bldP spid="23" grpId="0"/>
      <p:bldP spid="23" grpId="1"/>
      <p:bldP spid="23" grpId="2"/>
      <p:bldP spid="26" grpId="0"/>
      <p:bldP spid="26" grpId="1"/>
      <p:bldP spid="26" grpId="2"/>
      <p:bldP spid="29" grpId="0"/>
      <p:bldP spid="29" grpId="1"/>
      <p:bldP spid="29" grpId="2"/>
      <p:bldP spid="32" grpId="0"/>
      <p:bldP spid="32" grpId="1"/>
      <p:bldP spid="32" grpId="2"/>
      <p:bldP spid="33" grpId="0"/>
      <p:bldP spid="3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83976" y="6997959"/>
            <a:ext cx="317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169</Words>
  <Application>Microsoft Office PowerPoint</Application>
  <PresentationFormat>Panorámica</PresentationFormat>
  <Paragraphs>28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 Me Conoces</dc:title>
  <dc:creator>jrvallegomez@outlook.es</dc:creator>
  <cp:keywords>poesia</cp:keywords>
  <cp:lastModifiedBy>jose ruiz</cp:lastModifiedBy>
  <cp:revision>28</cp:revision>
  <dcterms:created xsi:type="dcterms:W3CDTF">2023-01-02T13:30:42Z</dcterms:created>
  <dcterms:modified xsi:type="dcterms:W3CDTF">2024-08-16T07:59:35Z</dcterms:modified>
</cp:coreProperties>
</file>