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Gabriola" pitchFamily="82" charset="0"/>
      <p:regular r:id="rId4"/>
    </p:embeddedFont>
    <p:embeddedFont>
      <p:font typeface="Cambria" pitchFamily="18" charset="0"/>
      <p:regular r:id="rId5"/>
      <p:bold r:id="rId6"/>
      <p:italic r:id="rId7"/>
      <p:boldItalic r:id="rId8"/>
    </p:embeddedFont>
    <p:embeddedFont>
      <p:font typeface="Kristen ITC" pitchFamily="66" charset="0"/>
      <p:regular r:id="rId9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wDSvpJegP+8c4MzQQpHYA==" hashData="YO5OVrgVIyaSwgRNR6OFyfC0JU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FDBD1"/>
    <a:srgbClr val="312C21"/>
    <a:srgbClr val="C0B8A4"/>
    <a:srgbClr val="3F392B"/>
    <a:srgbClr val="27231B"/>
    <a:srgbClr val="AA9E84"/>
    <a:srgbClr val="332E23"/>
    <a:srgbClr val="BBA54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5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viewProps" Target="viewProps.xml"/><Relationship Id="rId5" Type="http://schemas.openxmlformats.org/officeDocument/2006/relationships/font" Target="fonts/font2.fntdata"/><Relationship Id="rId10" Type="http://schemas.openxmlformats.org/officeDocument/2006/relationships/presProps" Target="pres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49DA20-BC35-4CC8-A866-6874354F8DF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B61F76-3544-45D5-9FC0-E7905AE57D0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4EF12A-91BA-4287-B490-6F1B4494A1B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C67189-B14E-4E59-8350-615D329A7AE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7032AD-1A2C-4086-9CF2-8CE0E892822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E01BD2-BF70-4341-97AA-5093CB0DB58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F985F3-5481-4633-B5D0-0AEB1088136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1ED0F-BB4A-4E2A-807F-28CBC2CCAAA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5A6360-39F7-4DB9-BB8A-9213A47B924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783D2A-2E63-4EF6-9473-01862297747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856D29-F94E-47AD-921E-DA7526ABCD1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43184DD6-42D6-4F81-A578-D165B02FE11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DB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" name="Text Box 30"/>
          <p:cNvSpPr txBox="1">
            <a:spLocks noChangeArrowheads="1"/>
          </p:cNvSpPr>
          <p:nvPr/>
        </p:nvSpPr>
        <p:spPr bwMode="auto">
          <a:xfrm>
            <a:off x="1447800" y="5181600"/>
            <a:ext cx="28432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>
                <a:latin typeface="Gabriola" pitchFamily="82" charset="0"/>
              </a:rPr>
              <a:t>Tu lagrima cautiva</a:t>
            </a:r>
            <a:endParaRPr lang="en-US" sz="3600">
              <a:latin typeface="Gabriola" pitchFamily="82" charset="0"/>
            </a:endParaRPr>
          </a:p>
        </p:txBody>
      </p:sp>
      <p:sp>
        <p:nvSpPr>
          <p:cNvPr id="3103" name="Text Box 31"/>
          <p:cNvSpPr txBox="1">
            <a:spLocks noChangeArrowheads="1"/>
          </p:cNvSpPr>
          <p:nvPr/>
        </p:nvSpPr>
        <p:spPr bwMode="auto">
          <a:xfrm>
            <a:off x="2209800" y="5791200"/>
            <a:ext cx="11239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100" i="1">
                <a:latin typeface="Gabriola" pitchFamily="82" charset="0"/>
              </a:rPr>
              <a:t>Audroc</a:t>
            </a:r>
          </a:p>
        </p:txBody>
      </p:sp>
      <p:sp>
        <p:nvSpPr>
          <p:cNvPr id="2052" name="Rectangle 50" descr="70%"/>
          <p:cNvSpPr>
            <a:spLocks noChangeArrowheads="1"/>
          </p:cNvSpPr>
          <p:nvPr/>
        </p:nvSpPr>
        <p:spPr bwMode="auto">
          <a:xfrm>
            <a:off x="0" y="762000"/>
            <a:ext cx="9144000" cy="4343400"/>
          </a:xfrm>
          <a:prstGeom prst="rect">
            <a:avLst/>
          </a:prstGeom>
          <a:pattFill prst="pct70">
            <a:fgClr>
              <a:srgbClr val="DFDBD1">
                <a:alpha val="38039"/>
              </a:srgbClr>
            </a:fgClr>
            <a:bgClr>
              <a:srgbClr val="5B523D">
                <a:alpha val="38039"/>
              </a:srgbClr>
            </a:bgClr>
          </a:pattFill>
          <a:ln w="57150" cmpd="thickThin">
            <a:pattFill prst="pct70">
              <a:fgClr>
                <a:srgbClr val="332E23"/>
              </a:fgClr>
              <a:bgClr>
                <a:srgbClr val="BBA545"/>
              </a:bgClr>
            </a:patt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2053" name="Rectangle 48" descr="70%"/>
          <p:cNvSpPr>
            <a:spLocks noChangeArrowheads="1"/>
          </p:cNvSpPr>
          <p:nvPr/>
        </p:nvSpPr>
        <p:spPr bwMode="auto">
          <a:xfrm>
            <a:off x="0" y="-533400"/>
            <a:ext cx="9144000" cy="4419600"/>
          </a:xfrm>
          <a:prstGeom prst="rect">
            <a:avLst/>
          </a:prstGeom>
          <a:pattFill prst="pct70">
            <a:fgClr>
              <a:srgbClr val="DFDBD1">
                <a:alpha val="12941"/>
              </a:srgbClr>
            </a:fgClr>
            <a:bgClr>
              <a:srgbClr val="5B523D">
                <a:alpha val="12941"/>
              </a:srgbClr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2054" name="Rectangle 49" descr="70%"/>
          <p:cNvSpPr>
            <a:spLocks noChangeArrowheads="1"/>
          </p:cNvSpPr>
          <p:nvPr/>
        </p:nvSpPr>
        <p:spPr bwMode="auto">
          <a:xfrm>
            <a:off x="0" y="838200"/>
            <a:ext cx="9144000" cy="838200"/>
          </a:xfrm>
          <a:prstGeom prst="rect">
            <a:avLst/>
          </a:prstGeom>
          <a:pattFill prst="pct70">
            <a:fgClr>
              <a:srgbClr val="DFDBD1">
                <a:alpha val="38039"/>
              </a:srgbClr>
            </a:fgClr>
            <a:bgClr>
              <a:srgbClr val="5B523D">
                <a:alpha val="38039"/>
              </a:srgbClr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2055" name="Rectangle 51" descr="70%"/>
          <p:cNvSpPr>
            <a:spLocks noChangeArrowheads="1"/>
          </p:cNvSpPr>
          <p:nvPr/>
        </p:nvSpPr>
        <p:spPr bwMode="auto">
          <a:xfrm>
            <a:off x="0" y="381000"/>
            <a:ext cx="9144000" cy="685800"/>
          </a:xfrm>
          <a:prstGeom prst="rect">
            <a:avLst/>
          </a:prstGeom>
          <a:pattFill prst="pct70">
            <a:fgClr>
              <a:srgbClr val="DFDBD1">
                <a:alpha val="38039"/>
              </a:srgbClr>
            </a:fgClr>
            <a:bgClr>
              <a:srgbClr val="5B523D">
                <a:alpha val="38039"/>
              </a:srgbClr>
            </a:bgClr>
          </a:pattFill>
          <a:ln w="76200" cmpd="tri">
            <a:pattFill prst="pct70">
              <a:fgClr>
                <a:srgbClr val="5B523D"/>
              </a:fgClr>
              <a:bgClr>
                <a:srgbClr val="BBA545"/>
              </a:bgClr>
            </a:patt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12" name="Text Box 40"/>
          <p:cNvSpPr txBox="1">
            <a:spLocks noChangeArrowheads="1"/>
          </p:cNvSpPr>
          <p:nvPr/>
        </p:nvSpPr>
        <p:spPr bwMode="auto">
          <a:xfrm>
            <a:off x="1143000" y="5257800"/>
            <a:ext cx="3421063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300" i="1">
                <a:latin typeface="Cambria" pitchFamily="18" charset="0"/>
              </a:rPr>
              <a:t>Quizás en los silencios del alma dolorida,</a:t>
            </a:r>
          </a:p>
          <a:p>
            <a:r>
              <a:rPr lang="es-ES" sz="1300" i="1">
                <a:latin typeface="Cambria" pitchFamily="18" charset="0"/>
              </a:rPr>
              <a:t>resurja la esperanza que un día te marcó,</a:t>
            </a:r>
          </a:p>
          <a:p>
            <a:r>
              <a:rPr lang="es-ES" sz="1300" i="1">
                <a:latin typeface="Cambria" pitchFamily="18" charset="0"/>
              </a:rPr>
              <a:t>y en el beso profundo y en un mirar sereno,</a:t>
            </a:r>
          </a:p>
          <a:p>
            <a:r>
              <a:rPr lang="es-ES" sz="1300" i="1">
                <a:latin typeface="Cambria" pitchFamily="18" charset="0"/>
              </a:rPr>
              <a:t>despiertes a  otros labios y al verdadero amor.</a:t>
            </a:r>
            <a:endParaRPr lang="en-US" sz="1300" i="1">
              <a:latin typeface="Cambria" pitchFamily="18" charset="0"/>
            </a:endParaRPr>
          </a:p>
        </p:txBody>
      </p:sp>
      <p:sp>
        <p:nvSpPr>
          <p:cNvPr id="3145" name="Text Box 73"/>
          <p:cNvSpPr txBox="1">
            <a:spLocks noChangeArrowheads="1"/>
          </p:cNvSpPr>
          <p:nvPr/>
        </p:nvSpPr>
        <p:spPr bwMode="auto">
          <a:xfrm>
            <a:off x="1143000" y="5334000"/>
            <a:ext cx="3397250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300" i="1">
                <a:latin typeface="Cambria" pitchFamily="18" charset="0"/>
              </a:rPr>
              <a:t>Será entre las cenizas dormidas de un pasado,</a:t>
            </a:r>
          </a:p>
          <a:p>
            <a:r>
              <a:rPr lang="es-ES" sz="1300" i="1">
                <a:latin typeface="Cambria" pitchFamily="18" charset="0"/>
              </a:rPr>
              <a:t>que hará chispa la llama, que removió el tizón,</a:t>
            </a:r>
          </a:p>
          <a:p>
            <a:r>
              <a:rPr lang="es-ES" sz="1300" i="1">
                <a:latin typeface="Cambria" pitchFamily="18" charset="0"/>
              </a:rPr>
              <a:t>y te queme hasta el alma la flama adormecida</a:t>
            </a:r>
          </a:p>
          <a:p>
            <a:r>
              <a:rPr lang="es-ES" sz="1300" i="1">
                <a:latin typeface="Cambria" pitchFamily="18" charset="0"/>
              </a:rPr>
              <a:t>renaciendo en latidos de un nuevo corazón.</a:t>
            </a:r>
            <a:endParaRPr lang="en-US" sz="1300" i="1">
              <a:latin typeface="Cambria" pitchFamily="18" charset="0"/>
            </a:endParaRPr>
          </a:p>
        </p:txBody>
      </p:sp>
      <p:sp>
        <p:nvSpPr>
          <p:cNvPr id="3149" name="Text Box 77"/>
          <p:cNvSpPr txBox="1">
            <a:spLocks noChangeArrowheads="1"/>
          </p:cNvSpPr>
          <p:nvPr/>
        </p:nvSpPr>
        <p:spPr bwMode="auto">
          <a:xfrm>
            <a:off x="1219200" y="5257800"/>
            <a:ext cx="2997200" cy="109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300" i="1">
                <a:latin typeface="Cambria" pitchFamily="18" charset="0"/>
              </a:rPr>
              <a:t>Entonces, el pasado, se volverá en olvido.</a:t>
            </a:r>
          </a:p>
          <a:p>
            <a:r>
              <a:rPr lang="es-ES" sz="1300" i="1">
                <a:latin typeface="Cambria" pitchFamily="18" charset="0"/>
              </a:rPr>
              <a:t>El olvido en presente, de futuro y pasión.</a:t>
            </a:r>
          </a:p>
          <a:p>
            <a:r>
              <a:rPr lang="es-ES" sz="1300" i="1">
                <a:latin typeface="Cambria" pitchFamily="18" charset="0"/>
              </a:rPr>
              <a:t>Y la lágrima oculta se secará cautiva,</a:t>
            </a:r>
          </a:p>
          <a:p>
            <a:r>
              <a:rPr lang="es-ES" sz="1300" i="1">
                <a:latin typeface="Cambria" pitchFamily="18" charset="0"/>
              </a:rPr>
              <a:t>bajo el reinado eterno de la palabra: </a:t>
            </a:r>
          </a:p>
          <a:p>
            <a:r>
              <a:rPr lang="es-ES" sz="1300" i="1">
                <a:latin typeface="Cambria" pitchFamily="18" charset="0"/>
              </a:rPr>
              <a:t>Amor.</a:t>
            </a:r>
            <a:endParaRPr lang="en-US" sz="1300" i="1">
              <a:latin typeface="Cambria" pitchFamily="18" charset="0"/>
            </a:endParaRPr>
          </a:p>
        </p:txBody>
      </p:sp>
      <p:pic>
        <p:nvPicPr>
          <p:cNvPr id="2059" name="Picture 94" descr="cost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1219200"/>
            <a:ext cx="45720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68" name="Picture 96" descr="costa nube"/>
          <p:cNvPicPr>
            <a:picLocks noChangeAspect="1" noChangeArrowheads="1"/>
          </p:cNvPicPr>
          <p:nvPr/>
        </p:nvPicPr>
        <p:blipFill>
          <a:blip r:embed="rId4" cstate="print">
            <a:lum bright="6000" contrast="12000"/>
          </a:blip>
          <a:srcRect/>
          <a:stretch>
            <a:fillRect/>
          </a:stretch>
        </p:blipFill>
        <p:spPr bwMode="auto">
          <a:xfrm>
            <a:off x="609600" y="1219200"/>
            <a:ext cx="45720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" name="Picture 102" descr="costa nube  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00" y="1219200"/>
            <a:ext cx="45720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6" name="Picture 104" descr="costa nube  f lun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9600" y="1219200"/>
            <a:ext cx="45720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3" name="Picture 107" descr="kTs_641lKm_53 copie N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29200" y="1981200"/>
            <a:ext cx="36576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80" name="Text Box 108"/>
          <p:cNvSpPr txBox="1">
            <a:spLocks noChangeArrowheads="1"/>
          </p:cNvSpPr>
          <p:nvPr/>
        </p:nvSpPr>
        <p:spPr bwMode="auto">
          <a:xfrm>
            <a:off x="1219200" y="5257800"/>
            <a:ext cx="28797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i="1">
                <a:latin typeface="Gabriola" pitchFamily="82" charset="0"/>
              </a:rPr>
              <a:t>Ines, difundiendo poesia</a:t>
            </a:r>
          </a:p>
        </p:txBody>
      </p:sp>
      <p:sp>
        <p:nvSpPr>
          <p:cNvPr id="3181" name="Text Box 109"/>
          <p:cNvSpPr txBox="1">
            <a:spLocks noChangeArrowheads="1"/>
          </p:cNvSpPr>
          <p:nvPr/>
        </p:nvSpPr>
        <p:spPr bwMode="auto">
          <a:xfrm>
            <a:off x="1600200" y="6019800"/>
            <a:ext cx="22367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solidFill>
                  <a:srgbClr val="312C21"/>
                </a:solidFill>
                <a:latin typeface="Gabriola" pitchFamily="82" charset="0"/>
              </a:rPr>
              <a:t>inesgaret@gmail.com</a:t>
            </a:r>
          </a:p>
        </p:txBody>
      </p:sp>
      <p:sp>
        <p:nvSpPr>
          <p:cNvPr id="21" name="20 CuadroTexto"/>
          <p:cNvSpPr txBox="1"/>
          <p:nvPr/>
        </p:nvSpPr>
        <p:spPr>
          <a:xfrm>
            <a:off x="304800" y="6461125"/>
            <a:ext cx="1450975" cy="396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980" dirty="0">
                <a:latin typeface="Gabriola" pitchFamily="82" charset="0"/>
              </a:rPr>
              <a:t>Pase </a:t>
            </a:r>
            <a:r>
              <a:rPr lang="en-US" sz="1980" dirty="0" err="1">
                <a:latin typeface="Gabriola" pitchFamily="82" charset="0"/>
              </a:rPr>
              <a:t>automatico</a:t>
            </a:r>
            <a:endParaRPr lang="es-UY" sz="1980" dirty="0">
              <a:latin typeface="Gabriola" pitchFamily="82" charset="0"/>
            </a:endParaRPr>
          </a:p>
        </p:txBody>
      </p:sp>
      <p:pic>
        <p:nvPicPr>
          <p:cNvPr id="2067" name="23 Imagen" descr="Gold Blind Frame-dBm-2011.old.png"/>
          <p:cNvPicPr>
            <a:picLocks noChangeAspect="1"/>
          </p:cNvPicPr>
          <p:nvPr/>
        </p:nvPicPr>
        <p:blipFill>
          <a:blip r:embed="rId8" cstate="print">
            <a:lum contrast="-30000"/>
          </a:blip>
          <a:srcRect/>
          <a:stretch>
            <a:fillRect/>
          </a:stretch>
        </p:blipFill>
        <p:spPr bwMode="auto">
          <a:xfrm>
            <a:off x="609600" y="1219200"/>
            <a:ext cx="45720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83" name="Rectangle 11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DFDBD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23" name="22 CuadroTexto"/>
          <p:cNvSpPr txBox="1">
            <a:spLocks noChangeArrowheads="1"/>
          </p:cNvSpPr>
          <p:nvPr/>
        </p:nvSpPr>
        <p:spPr bwMode="auto">
          <a:xfrm>
            <a:off x="2667000" y="762000"/>
            <a:ext cx="3397250" cy="447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/>
              <a:t> </a:t>
            </a:r>
            <a:r>
              <a:rPr lang="es-UY" sz="2500">
                <a:latin typeface="Gabriola" pitchFamily="82" charset="0"/>
              </a:rPr>
              <a:t>Tu lagrima cautiva</a:t>
            </a:r>
          </a:p>
          <a:p>
            <a:r>
              <a:rPr lang="es-UY" i="1">
                <a:latin typeface="Gabriola" pitchFamily="82" charset="0"/>
              </a:rPr>
              <a:t>-Audroc-</a:t>
            </a:r>
          </a:p>
          <a:p>
            <a:r>
              <a:rPr lang="es-UY"/>
              <a:t> </a:t>
            </a:r>
          </a:p>
          <a:p>
            <a:r>
              <a:rPr lang="es-UY" sz="1300" i="1">
                <a:latin typeface="Cambria" pitchFamily="18" charset="0"/>
              </a:rPr>
              <a:t>Quizás en los silencios del alma dolorida,</a:t>
            </a:r>
          </a:p>
          <a:p>
            <a:r>
              <a:rPr lang="es-UY" sz="1300" i="1">
                <a:latin typeface="Cambria" pitchFamily="18" charset="0"/>
              </a:rPr>
              <a:t>resurja la esperanza que un día te marcó,</a:t>
            </a:r>
          </a:p>
          <a:p>
            <a:r>
              <a:rPr lang="es-UY" sz="1300" i="1">
                <a:latin typeface="Cambria" pitchFamily="18" charset="0"/>
              </a:rPr>
              <a:t>y en el beso profundo y en un mirar sereno,</a:t>
            </a:r>
          </a:p>
          <a:p>
            <a:r>
              <a:rPr lang="es-UY" sz="1300" i="1">
                <a:latin typeface="Cambria" pitchFamily="18" charset="0"/>
              </a:rPr>
              <a:t>despiertes a  otros labios y al verdadero amor.</a:t>
            </a:r>
          </a:p>
          <a:p>
            <a:r>
              <a:rPr lang="es-UY" sz="1300" i="1">
                <a:latin typeface="Cambria" pitchFamily="18" charset="0"/>
              </a:rPr>
              <a:t> </a:t>
            </a:r>
          </a:p>
          <a:p>
            <a:r>
              <a:rPr lang="es-UY" sz="1300" i="1">
                <a:latin typeface="Cambria" pitchFamily="18" charset="0"/>
              </a:rPr>
              <a:t>Será entre las cenizas dormidas de un pasado,</a:t>
            </a:r>
          </a:p>
          <a:p>
            <a:r>
              <a:rPr lang="es-UY" sz="1300" i="1">
                <a:latin typeface="Cambria" pitchFamily="18" charset="0"/>
              </a:rPr>
              <a:t>que hará chispa la llama, que removió el tizón,</a:t>
            </a:r>
          </a:p>
          <a:p>
            <a:r>
              <a:rPr lang="es-UY" sz="1300" i="1">
                <a:latin typeface="Cambria" pitchFamily="18" charset="0"/>
              </a:rPr>
              <a:t>y te queme hasta el alma la flama adormecida</a:t>
            </a:r>
          </a:p>
          <a:p>
            <a:r>
              <a:rPr lang="es-UY" sz="1300" i="1">
                <a:latin typeface="Cambria" pitchFamily="18" charset="0"/>
              </a:rPr>
              <a:t>renaciendo en latidos de un nuevo corazón.</a:t>
            </a:r>
          </a:p>
          <a:p>
            <a:r>
              <a:rPr lang="es-UY" sz="1300" i="1">
                <a:latin typeface="Cambria" pitchFamily="18" charset="0"/>
              </a:rPr>
              <a:t> </a:t>
            </a:r>
          </a:p>
          <a:p>
            <a:r>
              <a:rPr lang="es-UY" sz="1300" i="1">
                <a:latin typeface="Cambria" pitchFamily="18" charset="0"/>
              </a:rPr>
              <a:t>Entonces, el pasado, se volverá en olvido.</a:t>
            </a:r>
          </a:p>
          <a:p>
            <a:r>
              <a:rPr lang="es-UY" sz="1300" i="1">
                <a:latin typeface="Cambria" pitchFamily="18" charset="0"/>
              </a:rPr>
              <a:t>El olvido en presente, de futuro y pasión.</a:t>
            </a:r>
          </a:p>
          <a:p>
            <a:r>
              <a:rPr lang="es-UY" sz="1300" i="1">
                <a:latin typeface="Cambria" pitchFamily="18" charset="0"/>
              </a:rPr>
              <a:t>Y la lágrima oculta, se secará cautiva,</a:t>
            </a:r>
          </a:p>
          <a:p>
            <a:r>
              <a:rPr lang="es-UY" sz="1300" i="1">
                <a:latin typeface="Cambria" pitchFamily="18" charset="0"/>
              </a:rPr>
              <a:t>bajo el reinado eterno, de la palabra: AMOR.</a:t>
            </a:r>
          </a:p>
          <a:p>
            <a:r>
              <a:rPr lang="es-UY"/>
              <a:t> </a:t>
            </a:r>
          </a:p>
          <a:p>
            <a:r>
              <a:rPr lang="es-UY"/>
              <a:t> </a:t>
            </a:r>
          </a:p>
        </p:txBody>
      </p:sp>
      <p:sp>
        <p:nvSpPr>
          <p:cNvPr id="3104" name="Rectangle 3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DFDBD1"/>
          </a:solidFill>
          <a:ln w="9525">
            <a:solidFill>
              <a:srgbClr val="AA9E84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</p:spTree>
  </p:cSld>
  <p:clrMapOvr>
    <a:masterClrMapping/>
  </p:clrMapOvr>
  <p:transition advClick="0">
    <p:sndAc>
      <p:stSnd>
        <p:snd r:embed="rId2" name="m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0"/>
                                        <p:tgtEl>
                                          <p:spTgt spid="3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000"/>
                            </p:stCondLst>
                            <p:childTnLst>
                              <p:par>
                                <p:cTn id="1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3000"/>
                            </p:stCondLst>
                            <p:childTnLst>
                              <p:par>
                                <p:cTn id="23" presetID="3" presetClass="entr" presetSubtype="1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3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600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3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9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3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2500"/>
                            </p:stCondLst>
                            <p:childTnLst>
                              <p:par>
                                <p:cTn id="35" presetID="3" presetClass="entr" presetSubtype="1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3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50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3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9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3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4000"/>
                            </p:stCondLst>
                            <p:childTnLst>
                              <p:par>
                                <p:cTn id="47" presetID="3" presetClass="entr" presetSubtype="1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0"/>
                                        <p:tgtEl>
                                          <p:spTgt spid="3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9000"/>
                            </p:stCondLst>
                            <p:childTnLst>
                              <p:par>
                                <p:cTn id="51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3000"/>
                                        <p:tgtEl>
                                          <p:spTgt spid="3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2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0"/>
                                        <p:tgtEl>
                                          <p:spTgt spid="3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8500"/>
                            </p:stCondLst>
                            <p:childTnLst>
                              <p:par>
                                <p:cTn id="5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18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1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18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1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18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1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18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18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9744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0"/>
                                        <p:tgtEl>
                                          <p:spTgt spid="3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394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02" grpId="0"/>
      <p:bldP spid="3103" grpId="0"/>
      <p:bldP spid="3112" grpId="0"/>
      <p:bldP spid="3112" grpId="1"/>
      <p:bldP spid="3145" grpId="0"/>
      <p:bldP spid="3145" grpId="1"/>
      <p:bldP spid="3149" grpId="0"/>
      <p:bldP spid="3149" grpId="1"/>
      <p:bldP spid="3180" grpId="0"/>
      <p:bldP spid="3181" grpId="0"/>
      <p:bldP spid="21" grpId="0"/>
      <p:bldP spid="3183" grpId="0" animBg="1"/>
      <p:bldP spid="23" grpId="0"/>
      <p:bldP spid="310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1848</TotalTime>
  <Words>139</Words>
  <Application>Microsoft Office PowerPoint</Application>
  <PresentationFormat>Presentación en pantalla (4:3)</PresentationFormat>
  <Paragraphs>39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7" baseType="lpstr">
      <vt:lpstr>Arial</vt:lpstr>
      <vt:lpstr>Gabriola</vt:lpstr>
      <vt:lpstr>Cambria</vt:lpstr>
      <vt:lpstr>Kristen ITC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120</cp:revision>
  <dcterms:created xsi:type="dcterms:W3CDTF">2009-06-01T12:24:29Z</dcterms:created>
  <dcterms:modified xsi:type="dcterms:W3CDTF">2017-07-26T20:45:21Z</dcterms:modified>
</cp:coreProperties>
</file>