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</p:sldMasterIdLst>
  <p:sldIdLst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ttTSwbzB3iKnaydQpV/vg==" hashData="nwtckqwgW23C0W+CzXdhXcD+lw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DD9C3"/>
    <a:srgbClr val="C4BC96"/>
    <a:srgbClr val="C4BD97"/>
    <a:srgbClr val="6E663E"/>
    <a:srgbClr val="ACE9D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349F0-D8DF-469A-AAD2-6358BC9386CC}" type="datetimeFigureOut">
              <a:rPr lang="es-AR"/>
              <a:pPr>
                <a:defRPr/>
              </a:pPr>
              <a:t>06/08/2016</a:t>
            </a:fld>
            <a:endParaRPr lang="es-AR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F4E0E-6BD3-4BA5-AAFB-686C9D60A34F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434B1-9E72-4728-92A4-5861E6D3438E}" type="datetimeFigureOut">
              <a:rPr lang="es-ES"/>
              <a:pPr>
                <a:defRPr/>
              </a:pPr>
              <a:t>06/08/2016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E75F9-EFD3-4FDF-A176-C152E5CAD9F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32121C7-40AC-48D4-90E6-6B0D86A95ED2}" type="datetimeFigureOut">
              <a:rPr lang="es-AR"/>
              <a:pPr>
                <a:defRPr/>
              </a:pPr>
              <a:t>06/08/2016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7E6BC6C-1D85-4A00-899D-C452DE99B2C3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38FEC4CF-E3BF-4F56-B89A-3FD249E307F0}" type="datetimeFigureOut">
              <a:rPr lang="es-ES"/>
              <a:pPr>
                <a:defRPr/>
              </a:pPr>
              <a:t>06/08/2016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0174EA8-460F-4E40-B00B-D435EC58FEC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9.jpeg"/><Relationship Id="rId12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3.jpeg"/><Relationship Id="rId5" Type="http://schemas.openxmlformats.org/officeDocument/2006/relationships/image" Target="../media/image4.jpeg"/><Relationship Id="rId15" Type="http://schemas.openxmlformats.org/officeDocument/2006/relationships/hyperlink" Target="mailto:stellmar@gmail.com" TargetMode="External"/><Relationship Id="rId10" Type="http://schemas.openxmlformats.org/officeDocument/2006/relationships/image" Target="../media/image12.jpeg"/><Relationship Id="rId4" Type="http://schemas.openxmlformats.org/officeDocument/2006/relationships/image" Target="../media/image3.png"/><Relationship Id="rId9" Type="http://schemas.openxmlformats.org/officeDocument/2006/relationships/image" Target="../media/image11.jpeg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8 Imagen" descr="calendrier_novembre_2013_fond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60350"/>
            <a:ext cx="8964612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0" y="260648"/>
            <a:ext cx="8892480" cy="576064"/>
          </a:xfrm>
          <a:prstGeom prst="rect">
            <a:avLst/>
          </a:prstGeom>
          <a:solidFill>
            <a:srgbClr val="C4BD97"/>
          </a:solidFill>
          <a:ln>
            <a:solidFill>
              <a:srgbClr val="6F9D8B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836712"/>
            <a:ext cx="9144000" cy="504056"/>
          </a:xfrm>
          <a:prstGeom prst="rect">
            <a:avLst/>
          </a:prstGeom>
          <a:solidFill>
            <a:srgbClr val="DDD9C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9" name="18 Forma en L"/>
          <p:cNvSpPr/>
          <p:nvPr/>
        </p:nvSpPr>
        <p:spPr>
          <a:xfrm rot="16200000">
            <a:off x="2123728" y="-350912"/>
            <a:ext cx="4896544" cy="9144000"/>
          </a:xfrm>
          <a:prstGeom prst="corner">
            <a:avLst>
              <a:gd name="adj1" fmla="val 12051"/>
              <a:gd name="adj2" fmla="val 9255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0" name="19 Forma en L"/>
          <p:cNvSpPr/>
          <p:nvPr/>
        </p:nvSpPr>
        <p:spPr>
          <a:xfrm rot="16200000">
            <a:off x="2069022" y="-296205"/>
            <a:ext cx="4464621" cy="8602663"/>
          </a:xfrm>
          <a:prstGeom prst="corner">
            <a:avLst>
              <a:gd name="adj1" fmla="val 12051"/>
              <a:gd name="adj2" fmla="val 10578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1" name="20 Forma en L"/>
          <p:cNvSpPr/>
          <p:nvPr/>
        </p:nvSpPr>
        <p:spPr>
          <a:xfrm rot="16200000">
            <a:off x="2104988" y="-152664"/>
            <a:ext cx="4104457" cy="7811393"/>
          </a:xfrm>
          <a:prstGeom prst="corner">
            <a:avLst>
              <a:gd name="adj1" fmla="val 12051"/>
              <a:gd name="adj2" fmla="val 13223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1835696" y="1340769"/>
            <a:ext cx="7308304" cy="43204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265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4120" name="30 Imagen" descr="GINATUBE FEMME 226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1341438"/>
            <a:ext cx="3348038" cy="524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52 Rectángulo"/>
          <p:cNvSpPr/>
          <p:nvPr/>
        </p:nvSpPr>
        <p:spPr>
          <a:xfrm>
            <a:off x="395536" y="1340768"/>
            <a:ext cx="2736304" cy="35283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611188" y="1628775"/>
            <a:ext cx="2225675" cy="2922588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1" name="50 Marco"/>
          <p:cNvSpPr/>
          <p:nvPr/>
        </p:nvSpPr>
        <p:spPr>
          <a:xfrm>
            <a:off x="611565" y="1556780"/>
            <a:ext cx="2288946" cy="3058450"/>
          </a:xfrm>
          <a:prstGeom prst="frame">
            <a:avLst>
              <a:gd name="adj1" fmla="val 7596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4" name="53 Marco"/>
          <p:cNvSpPr/>
          <p:nvPr/>
        </p:nvSpPr>
        <p:spPr>
          <a:xfrm>
            <a:off x="539552" y="1484784"/>
            <a:ext cx="2448272" cy="3168352"/>
          </a:xfrm>
          <a:prstGeom prst="frame">
            <a:avLst>
              <a:gd name="adj1" fmla="val 2980"/>
            </a:avLst>
          </a:prstGeom>
          <a:solidFill>
            <a:srgbClr val="C4BD97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059832" y="2492896"/>
            <a:ext cx="400622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C4BD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Tu amor, ayer tan firme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3995936" y="3573016"/>
            <a:ext cx="2169184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C4BD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Antonio Gala</a:t>
            </a:r>
          </a:p>
        </p:txBody>
      </p:sp>
      <p:pic>
        <p:nvPicPr>
          <p:cNvPr id="4133" name="26 Imagen" descr="ArtByMariolaBogacki(5)-tubed by dragonblu0108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8538" y="4868863"/>
            <a:ext cx="1582737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4" name="Picture 30" descr="VPC_GlassLamp"/>
          <p:cNvPicPr>
            <a:picLocks noChangeAspect="1" noChangeArrowheads="1"/>
          </p:cNvPicPr>
          <p:nvPr/>
        </p:nvPicPr>
        <p:blipFill>
          <a:blip r:embed="rId9" cstate="print"/>
          <a:srcRect t="12286"/>
          <a:stretch>
            <a:fillRect/>
          </a:stretch>
        </p:blipFill>
        <p:spPr bwMode="auto">
          <a:xfrm>
            <a:off x="323850" y="4868863"/>
            <a:ext cx="11747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5" name="Picture 35" descr="VPC_GlassLamp"/>
          <p:cNvPicPr>
            <a:picLocks noChangeAspect="1" noChangeArrowheads="1"/>
          </p:cNvPicPr>
          <p:nvPr/>
        </p:nvPicPr>
        <p:blipFill>
          <a:blip r:embed="rId10" cstate="print"/>
          <a:srcRect l="50000"/>
          <a:stretch>
            <a:fillRect/>
          </a:stretch>
        </p:blipFill>
        <p:spPr bwMode="auto">
          <a:xfrm>
            <a:off x="1619250" y="4868863"/>
            <a:ext cx="649288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28 Rectángulo"/>
          <p:cNvSpPr/>
          <p:nvPr/>
        </p:nvSpPr>
        <p:spPr>
          <a:xfrm>
            <a:off x="0" y="0"/>
            <a:ext cx="2987824" cy="6858000"/>
          </a:xfrm>
          <a:prstGeom prst="rect">
            <a:avLst/>
          </a:prstGeom>
          <a:solidFill>
            <a:srgbClr val="C4BD9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2915816" y="0"/>
            <a:ext cx="3059832" cy="6858000"/>
          </a:xfrm>
          <a:prstGeom prst="rect">
            <a:avLst/>
          </a:prstGeom>
          <a:solidFill>
            <a:srgbClr val="C4BD9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>
            <a:off x="5940152" y="0"/>
            <a:ext cx="3203848" cy="6858000"/>
          </a:xfrm>
          <a:prstGeom prst="rect">
            <a:avLst/>
          </a:prstGeom>
          <a:solidFill>
            <a:srgbClr val="C4BD9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3" name="32 Pentágono"/>
          <p:cNvSpPr/>
          <p:nvPr/>
        </p:nvSpPr>
        <p:spPr>
          <a:xfrm rot="5400000">
            <a:off x="1813384" y="1102432"/>
            <a:ext cx="5229200" cy="3024336"/>
          </a:xfrm>
          <a:prstGeom prst="homePlate">
            <a:avLst/>
          </a:prstGeom>
          <a:solidFill>
            <a:srgbClr val="DDD9C3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4" name="33 Pentágono"/>
          <p:cNvSpPr/>
          <p:nvPr/>
        </p:nvSpPr>
        <p:spPr>
          <a:xfrm rot="16200000">
            <a:off x="-832656" y="3109528"/>
            <a:ext cx="4581128" cy="2915816"/>
          </a:xfrm>
          <a:prstGeom prst="homePlate">
            <a:avLst/>
          </a:prstGeom>
          <a:solidFill>
            <a:srgbClr val="DDD9C3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5" name="34 Pentágono"/>
          <p:cNvSpPr/>
          <p:nvPr/>
        </p:nvSpPr>
        <p:spPr>
          <a:xfrm rot="5400000" flipH="1">
            <a:off x="5179504" y="2893504"/>
            <a:ext cx="4725144" cy="3203848"/>
          </a:xfrm>
          <a:prstGeom prst="homePlate">
            <a:avLst/>
          </a:prstGeom>
          <a:solidFill>
            <a:srgbClr val="DDD9C3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6" name="35 Rectángulo"/>
          <p:cNvSpPr>
            <a:spLocks noChangeArrowheads="1"/>
          </p:cNvSpPr>
          <p:nvPr/>
        </p:nvSpPr>
        <p:spPr bwMode="auto">
          <a:xfrm>
            <a:off x="6588224" y="5949280"/>
            <a:ext cx="22733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C4BD97"/>
                </a:solidFill>
                <a:latin typeface="Monotype Corsiva" pitchFamily="66" charset="0"/>
              </a:rPr>
              <a:t>Avance automático</a:t>
            </a:r>
          </a:p>
        </p:txBody>
      </p:sp>
      <p:sp>
        <p:nvSpPr>
          <p:cNvPr id="37" name="36 CuadroTexto"/>
          <p:cNvSpPr txBox="1"/>
          <p:nvPr/>
        </p:nvSpPr>
        <p:spPr>
          <a:xfrm>
            <a:off x="467544" y="5949280"/>
            <a:ext cx="203613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rgbClr val="C4BD97"/>
                </a:solidFill>
                <a:latin typeface="Monotype Corsiva" pitchFamily="66" charset="0"/>
              </a:rPr>
              <a:t>Sin fines de lucro</a:t>
            </a:r>
          </a:p>
        </p:txBody>
      </p:sp>
      <p:sp>
        <p:nvSpPr>
          <p:cNvPr id="39" name="38 CuadroTexto"/>
          <p:cNvSpPr txBox="1"/>
          <p:nvPr/>
        </p:nvSpPr>
        <p:spPr>
          <a:xfrm>
            <a:off x="3923928" y="2132856"/>
            <a:ext cx="90441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C4BD97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40" name="39 CuadroTexto"/>
          <p:cNvSpPr txBox="1"/>
          <p:nvPr/>
        </p:nvSpPr>
        <p:spPr>
          <a:xfrm>
            <a:off x="2915816" y="2924944"/>
            <a:ext cx="305564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C4BD97"/>
                </a:solidFill>
                <a:latin typeface="Monotype Corsiva" pitchFamily="66" charset="0"/>
              </a:rPr>
              <a:t>Difundiendo Poesía</a:t>
            </a:r>
          </a:p>
        </p:txBody>
      </p:sp>
    </p:spTree>
  </p:cSld>
  <p:clrMapOvr>
    <a:masterClrMapping/>
  </p:clrMapOvr>
  <p:transition spd="slow" advClick="0" advTm="26547">
    <p:fade/>
    <p:sndAc>
      <p:stSnd>
        <p:snd r:embed="rId2" name="GOLDWI~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8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8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8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8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8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8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8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8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8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8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8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0"/>
                            </p:stCondLst>
                            <p:childTnLst>
                              <p:par>
                                <p:cTn id="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8 Imagen" descr="calendrier_novembre_2013_fond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260350"/>
            <a:ext cx="8964612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0" y="260648"/>
            <a:ext cx="8892480" cy="576064"/>
          </a:xfrm>
          <a:prstGeom prst="rect">
            <a:avLst/>
          </a:prstGeom>
          <a:solidFill>
            <a:srgbClr val="C4BD97"/>
          </a:solidFill>
          <a:ln>
            <a:solidFill>
              <a:srgbClr val="6F9D8B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836712"/>
            <a:ext cx="9144000" cy="504056"/>
          </a:xfrm>
          <a:prstGeom prst="rect">
            <a:avLst/>
          </a:prstGeom>
          <a:solidFill>
            <a:srgbClr val="DDD9C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19" name="18 Forma en L"/>
          <p:cNvSpPr/>
          <p:nvPr/>
        </p:nvSpPr>
        <p:spPr>
          <a:xfrm rot="16200000">
            <a:off x="2123728" y="-350912"/>
            <a:ext cx="4896544" cy="9144000"/>
          </a:xfrm>
          <a:prstGeom prst="corner">
            <a:avLst>
              <a:gd name="adj1" fmla="val 12051"/>
              <a:gd name="adj2" fmla="val 9255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0" name="19 Forma en L"/>
          <p:cNvSpPr/>
          <p:nvPr/>
        </p:nvSpPr>
        <p:spPr>
          <a:xfrm rot="16200000">
            <a:off x="2069022" y="-296205"/>
            <a:ext cx="4464621" cy="8602663"/>
          </a:xfrm>
          <a:prstGeom prst="corner">
            <a:avLst>
              <a:gd name="adj1" fmla="val 12051"/>
              <a:gd name="adj2" fmla="val 10578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21" name="20 Forma en L"/>
          <p:cNvSpPr/>
          <p:nvPr/>
        </p:nvSpPr>
        <p:spPr>
          <a:xfrm rot="16200000">
            <a:off x="2501034" y="243381"/>
            <a:ext cx="3312365" cy="7811393"/>
          </a:xfrm>
          <a:prstGeom prst="corner">
            <a:avLst>
              <a:gd name="adj1" fmla="val 12051"/>
              <a:gd name="adj2" fmla="val 13223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1835696" y="1340769"/>
            <a:ext cx="7308304" cy="43204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26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5144" name="30 Imagen" descr="GINATUBE FEMME 226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425" y="1341438"/>
            <a:ext cx="3348038" cy="524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52 Rectángulo"/>
          <p:cNvSpPr/>
          <p:nvPr/>
        </p:nvSpPr>
        <p:spPr>
          <a:xfrm>
            <a:off x="395536" y="1340768"/>
            <a:ext cx="2736304" cy="35283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>
            <a:off x="611188" y="1628775"/>
            <a:ext cx="2225675" cy="2922588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611188" y="1557338"/>
            <a:ext cx="2225675" cy="3021012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684213" y="1557338"/>
            <a:ext cx="2224087" cy="30210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611188" y="1557338"/>
            <a:ext cx="2225675" cy="295116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611188" y="1628775"/>
            <a:ext cx="2224087" cy="2952750"/>
          </a:xfrm>
          <a:prstGeom prst="rect">
            <a:avLst/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684213" y="1628775"/>
            <a:ext cx="2162175" cy="28797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1" name="50 Marco"/>
          <p:cNvSpPr/>
          <p:nvPr/>
        </p:nvSpPr>
        <p:spPr>
          <a:xfrm>
            <a:off x="611565" y="1556780"/>
            <a:ext cx="2288946" cy="3058450"/>
          </a:xfrm>
          <a:prstGeom prst="frame">
            <a:avLst>
              <a:gd name="adj1" fmla="val 759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4" name="53 Marco"/>
          <p:cNvSpPr/>
          <p:nvPr/>
        </p:nvSpPr>
        <p:spPr>
          <a:xfrm>
            <a:off x="539552" y="1484784"/>
            <a:ext cx="2448272" cy="3168352"/>
          </a:xfrm>
          <a:prstGeom prst="frame">
            <a:avLst>
              <a:gd name="adj1" fmla="val 2980"/>
            </a:avLst>
          </a:prstGeom>
          <a:solidFill>
            <a:srgbClr val="C4BD97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3059113" y="1700213"/>
            <a:ext cx="3092450" cy="1385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Tu amor, ayer tan firme, es tan ajeno,</a:t>
            </a:r>
          </a:p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tan ajenas tu boca y tu cintura,</a:t>
            </a:r>
          </a:p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me parece poca la amargura</a:t>
            </a:r>
          </a:p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que hoy mi alrededor contemplo lleno</a:t>
            </a:r>
            <a:r>
              <a:rPr lang="es-ES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defRPr/>
            </a:pPr>
            <a:endParaRPr lang="es-ES" dirty="0">
              <a:solidFill>
                <a:srgbClr val="2E2B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3059113" y="2781300"/>
            <a:ext cx="3024187" cy="10763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mal que hiciste lo tomé por bueno;</a:t>
            </a:r>
          </a:p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 agasajo tu desgarradura:</a:t>
            </a:r>
          </a:p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ni yo abro el pecho a herida que no dura</a:t>
            </a:r>
          </a:p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ni con vinos de olvido me sereno.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3132138" y="3789363"/>
            <a:ext cx="2789237" cy="11080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corazón te tiene tan presente</a:t>
            </a:r>
          </a:p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a veces, porque vive, desconfío</a:t>
            </a:r>
          </a:p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sienta el desamor como lo siente.</a:t>
            </a:r>
          </a:p>
          <a:p>
            <a:pPr>
              <a:defRPr/>
            </a:pPr>
            <a:endParaRPr lang="es-ES" dirty="0">
              <a:solidFill>
                <a:srgbClr val="2E2B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3059113" y="4581525"/>
            <a:ext cx="2816225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Yo he ganado en el lance del desvío:</a:t>
            </a:r>
          </a:p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nuestra triste historia únicamente</a:t>
            </a:r>
          </a:p>
          <a:p>
            <a:pPr algn="ctr">
              <a:defRPr/>
            </a:pPr>
            <a:r>
              <a:rPr lang="es-ES" sz="1600" dirty="0">
                <a:solidFill>
                  <a:srgbClr val="2E2B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arma es tuya; todo el dolor, mío.</a:t>
            </a:r>
          </a:p>
        </p:txBody>
      </p:sp>
      <p:pic>
        <p:nvPicPr>
          <p:cNvPr id="5164" name="26 Imagen" descr="ArtByMariolaBogacki(5)-tubed by dragonblu0108.pn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68538" y="4868863"/>
            <a:ext cx="1582737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65" name="Picture 30" descr="VPC_GlassLamp"/>
          <p:cNvPicPr>
            <a:picLocks noChangeAspect="1" noChangeArrowheads="1"/>
          </p:cNvPicPr>
          <p:nvPr/>
        </p:nvPicPr>
        <p:blipFill>
          <a:blip r:embed="rId13" cstate="print"/>
          <a:srcRect t="12286"/>
          <a:stretch>
            <a:fillRect/>
          </a:stretch>
        </p:blipFill>
        <p:spPr bwMode="auto">
          <a:xfrm>
            <a:off x="323850" y="4868863"/>
            <a:ext cx="11747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66" name="Picture 35" descr="VPC_GlassLamp"/>
          <p:cNvPicPr>
            <a:picLocks noChangeAspect="1" noChangeArrowheads="1"/>
          </p:cNvPicPr>
          <p:nvPr/>
        </p:nvPicPr>
        <p:blipFill>
          <a:blip r:embed="rId14" cstate="print"/>
          <a:srcRect l="50000"/>
          <a:stretch>
            <a:fillRect/>
          </a:stretch>
        </p:blipFill>
        <p:spPr bwMode="auto">
          <a:xfrm>
            <a:off x="1619250" y="4868863"/>
            <a:ext cx="649288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32 CuadroTexto"/>
          <p:cNvSpPr txBox="1"/>
          <p:nvPr/>
        </p:nvSpPr>
        <p:spPr>
          <a:xfrm>
            <a:off x="4067944" y="3501008"/>
            <a:ext cx="90441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DDD9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Mar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3491880" y="4941168"/>
            <a:ext cx="4032448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dirty="0">
                <a:latin typeface="Monotype Corsiva" pitchFamily="66" charset="0"/>
              </a:rPr>
              <a:t>    </a:t>
            </a:r>
            <a:r>
              <a:rPr lang="es-ES" sz="1600" b="1" dirty="0">
                <a:solidFill>
                  <a:srgbClr val="DDD9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Pinturas: </a:t>
            </a:r>
            <a:r>
              <a:rPr lang="es-ES" sz="1600" b="1" dirty="0" err="1">
                <a:solidFill>
                  <a:srgbClr val="DDD9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Marek</a:t>
            </a:r>
            <a:r>
              <a:rPr lang="es-ES" sz="1600" b="1" dirty="0">
                <a:solidFill>
                  <a:srgbClr val="DDD9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</a:t>
            </a:r>
            <a:r>
              <a:rPr lang="es-ES" sz="1600" b="1" dirty="0" err="1">
                <a:solidFill>
                  <a:srgbClr val="DDD9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Iangowski</a:t>
            </a:r>
            <a:r>
              <a:rPr lang="es-ES" sz="1600" b="1" dirty="0">
                <a:solidFill>
                  <a:srgbClr val="DDD9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4139952" y="4437112"/>
            <a:ext cx="941283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 err="1">
                <a:solidFill>
                  <a:srgbClr val="DDD9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Tube</a:t>
            </a:r>
            <a:r>
              <a:rPr lang="es-ES" sz="1600" b="1" dirty="0">
                <a:solidFill>
                  <a:srgbClr val="DDD9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Gina</a:t>
            </a:r>
          </a:p>
        </p:txBody>
      </p:sp>
      <p:sp>
        <p:nvSpPr>
          <p:cNvPr id="37" name="36 CuadroTexto">
            <a:hlinkClick r:id="rId15"/>
          </p:cNvPr>
          <p:cNvSpPr txBox="1"/>
          <p:nvPr/>
        </p:nvSpPr>
        <p:spPr>
          <a:xfrm>
            <a:off x="3851920" y="5805264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DDD9C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stellmar@gmail.com</a:t>
            </a:r>
          </a:p>
        </p:txBody>
      </p:sp>
    </p:spTree>
  </p:cSld>
  <p:clrMapOvr>
    <a:masterClrMapping/>
  </p:clrMapOvr>
  <p:transition spd="slow" advClick="0" advTm="75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7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0" presetClass="entr" presetSubtype="0" de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4" grpId="0" animBg="1"/>
      <p:bldP spid="26" grpId="0" animBg="1"/>
      <p:bldP spid="23" grpId="0" animBg="1"/>
      <p:bldP spid="28" grpId="0"/>
      <p:bldP spid="28" grpId="1"/>
      <p:bldP spid="29" grpId="0"/>
      <p:bldP spid="31" grpId="0"/>
      <p:bldP spid="31" grpId="1"/>
      <p:bldP spid="32" grpId="0"/>
      <p:bldP spid="3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C4BD9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DDD9C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CuadroTexto">
            <a:hlinkClick r:id="rId2"/>
          </p:cNvPr>
          <p:cNvSpPr txBox="1"/>
          <p:nvPr/>
        </p:nvSpPr>
        <p:spPr>
          <a:xfrm>
            <a:off x="3131840" y="4653136"/>
            <a:ext cx="2337499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u="sng" dirty="0">
                <a:solidFill>
                  <a:srgbClr val="C4BD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stellmar@gmail.com</a:t>
            </a:r>
          </a:p>
        </p:txBody>
      </p:sp>
      <p:sp>
        <p:nvSpPr>
          <p:cNvPr id="5" name="4 Botón de acción: Comienzo">
            <a:hlinkClick r:id="" action="ppaction://hlinkshowjump?jump=firstslide" highlightClick="1"/>
          </p:cNvPr>
          <p:cNvSpPr/>
          <p:nvPr/>
        </p:nvSpPr>
        <p:spPr>
          <a:xfrm>
            <a:off x="971550" y="5732463"/>
            <a:ext cx="576263" cy="288925"/>
          </a:xfrm>
          <a:prstGeom prst="actionButtonBeginning">
            <a:avLst/>
          </a:prstGeom>
          <a:solidFill>
            <a:srgbClr val="C4BD97"/>
          </a:solidFill>
          <a:ln>
            <a:solidFill>
              <a:srgbClr val="DDD9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6" name="5 Botón de acción: Final">
            <a:hlinkClick r:id="" action="ppaction://hlinkshowjump?jump=endshow" highlightClick="1"/>
          </p:cNvPr>
          <p:cNvSpPr/>
          <p:nvPr/>
        </p:nvSpPr>
        <p:spPr>
          <a:xfrm>
            <a:off x="7451725" y="5805488"/>
            <a:ext cx="576263" cy="287337"/>
          </a:xfrm>
          <a:prstGeom prst="actionButtonEnd">
            <a:avLst/>
          </a:prstGeom>
          <a:solidFill>
            <a:srgbClr val="C4BD97"/>
          </a:solidFill>
          <a:ln>
            <a:solidFill>
              <a:srgbClr val="DDD9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68313" y="2420938"/>
            <a:ext cx="7812087" cy="203200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solidFill>
                  <a:srgbClr val="C4BD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(</a:t>
            </a:r>
            <a:r>
              <a:rPr lang="es-ES" dirty="0" err="1">
                <a:solidFill>
                  <a:srgbClr val="C4BD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Brazatortas</a:t>
            </a:r>
            <a:r>
              <a:rPr lang="es-ES" dirty="0">
                <a:solidFill>
                  <a:srgbClr val="C4BD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Ciudad Real, 2 de octubre de 1930) es un escritor español.</a:t>
            </a:r>
          </a:p>
          <a:p>
            <a:pPr algn="ctr">
              <a:defRPr/>
            </a:pPr>
            <a:r>
              <a:rPr lang="es-ES" dirty="0">
                <a:solidFill>
                  <a:srgbClr val="C4BD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Su nombre de pila fue Antonio Ángel Custodio Sergio Alejandro María de los Dolores Reina de los Mártires de la Santísima Trinidad y de Todos los Santos. Su lugar y año de nacimiento se citan de forma diferente en las fuentes bibliográficas.</a:t>
            </a:r>
          </a:p>
          <a:p>
            <a:pPr algn="ctr">
              <a:defRPr/>
            </a:pPr>
            <a:endParaRPr lang="es-ES" dirty="0">
              <a:solidFill>
                <a:srgbClr val="C4BD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dirty="0">
                <a:solidFill>
                  <a:srgbClr val="C4BD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Vivió en la noble villa de </a:t>
            </a:r>
            <a:r>
              <a:rPr lang="es-ES" dirty="0" err="1">
                <a:solidFill>
                  <a:srgbClr val="C4BD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Brazatortas</a:t>
            </a:r>
            <a:r>
              <a:rPr lang="es-ES" dirty="0">
                <a:solidFill>
                  <a:srgbClr val="C4BD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hasta los 9 años. El resto de su infancia la pasó en Córdoba y cordobés dice sentirse</a:t>
            </a:r>
          </a:p>
        </p:txBody>
      </p:sp>
    </p:spTree>
  </p:cSld>
  <p:clrMapOvr>
    <a:masterClrMapping/>
  </p:clrMapOvr>
  <p:transition spd="slow" advClick="0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717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717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717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Personalizado 1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9393A"/>
      </a:hlink>
      <a:folHlink>
        <a:srgbClr val="69393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470</TotalTime>
  <Words>241</Words>
  <Application>Microsoft Office PowerPoint</Application>
  <PresentationFormat>Presentación en pantalla (4:3)</PresentationFormat>
  <Paragraphs>31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</vt:i4>
      </vt:variant>
    </vt:vector>
  </HeadingPairs>
  <TitlesOfParts>
    <vt:vector size="11" baseType="lpstr">
      <vt:lpstr>Arial</vt:lpstr>
      <vt:lpstr>Calibri</vt:lpstr>
      <vt:lpstr>Monotype Corsiva</vt:lpstr>
      <vt:lpstr>Kristen ITC</vt:lpstr>
      <vt:lpstr>1_Tema de Office</vt:lpstr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Tuamorayertanfirme</dc:title>
  <dc:subject>Antonio Gala </dc:subject>
  <dc:creator>Mar</dc:creator>
  <cp:lastModifiedBy>Mar</cp:lastModifiedBy>
  <cp:revision>56</cp:revision>
  <dcterms:created xsi:type="dcterms:W3CDTF">2011-08-25T14:48:09Z</dcterms:created>
  <dcterms:modified xsi:type="dcterms:W3CDTF">2016-08-06T12:22:50Z</dcterms:modified>
  <cp:category>Poema</cp:category>
</cp:coreProperties>
</file>