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7" r:id="rId4"/>
    <p:sldId id="275" r:id="rId5"/>
    <p:sldId id="279" r:id="rId6"/>
    <p:sldId id="281" r:id="rId7"/>
    <p:sldId id="283" r:id="rId8"/>
    <p:sldId id="282" r:id="rId9"/>
    <p:sldId id="284" r:id="rId10"/>
    <p:sldId id="286" r:id="rId11"/>
    <p:sldId id="307" r:id="rId12"/>
    <p:sldId id="287" r:id="rId13"/>
    <p:sldId id="306" r:id="rId14"/>
    <p:sldId id="302" r:id="rId15"/>
    <p:sldId id="300" r:id="rId16"/>
    <p:sldId id="290" r:id="rId17"/>
    <p:sldId id="291" r:id="rId18"/>
    <p:sldId id="308" r:id="rId19"/>
    <p:sldId id="295" r:id="rId20"/>
    <p:sldId id="293" r:id="rId21"/>
    <p:sldId id="338" r:id="rId22"/>
    <p:sldId id="341" r:id="rId23"/>
    <p:sldId id="342" r:id="rId24"/>
    <p:sldId id="349" r:id="rId25"/>
    <p:sldId id="351" r:id="rId26"/>
    <p:sldId id="355" r:id="rId27"/>
    <p:sldId id="359" r:id="rId28"/>
    <p:sldId id="356" r:id="rId29"/>
    <p:sldId id="360" r:id="rId30"/>
    <p:sldId id="361" r:id="rId31"/>
    <p:sldId id="362" r:id="rId32"/>
    <p:sldId id="363" r:id="rId33"/>
    <p:sldId id="364" r:id="rId34"/>
    <p:sldId id="374" r:id="rId35"/>
    <p:sldId id="375" r:id="rId36"/>
    <p:sldId id="365" r:id="rId37"/>
    <p:sldId id="366" r:id="rId38"/>
    <p:sldId id="367" r:id="rId39"/>
    <p:sldId id="368" r:id="rId40"/>
    <p:sldId id="369" r:id="rId41"/>
    <p:sldId id="371" r:id="rId42"/>
    <p:sldId id="311" r:id="rId43"/>
    <p:sldId id="377" r:id="rId4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tPtcTjN9hpSyQRki1JflQ==" hashData="UDMXTEc6qNOkFK/E9J4OhbUmR4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78" autoAdjust="0"/>
  </p:normalViewPr>
  <p:slideViewPr>
    <p:cSldViewPr>
      <p:cViewPr varScale="1">
        <p:scale>
          <a:sx n="58" d="100"/>
          <a:sy n="58" d="100"/>
        </p:scale>
        <p:origin x="-78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2E1D7-BA41-415B-A6ED-D1800725911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F009E-3B9E-4CBA-990E-D42EA991F8AA}" type="datetimeFigureOut">
              <a:rPr lang="es-ES_tradnl" smtClean="0"/>
              <a:pPr/>
              <a:t>11/03/2014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27085-C9E3-47A7-AB75-10B4457CC2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7E6514-545B-41EB-940A-F9B9170C0AB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8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" name="Picture 2" descr="http://www.turinews.com.mx/home/wp-content/uploads/2013/07/bod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8174" cy="707233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143240" y="4643446"/>
            <a:ext cx="472873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Forte" pitchFamily="66" charset="0"/>
              </a:rPr>
              <a:t>TRISTE RELAT0 </a:t>
            </a:r>
          </a:p>
          <a:p>
            <a:r>
              <a:rPr lang="es-ES" sz="4000" dirty="0" smtClean="0">
                <a:solidFill>
                  <a:schemeClr val="bg1"/>
                </a:solidFill>
                <a:latin typeface="Forte" pitchFamily="66" charset="0"/>
              </a:rPr>
              <a:t>DE UNA BODA QUE</a:t>
            </a:r>
          </a:p>
          <a:p>
            <a:r>
              <a:rPr lang="es-ES" sz="4000" dirty="0" smtClean="0">
                <a:solidFill>
                  <a:schemeClr val="bg1"/>
                </a:solidFill>
                <a:latin typeface="Forte" pitchFamily="66" charset="0"/>
              </a:rPr>
              <a:t>NO PUDO SER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8596" y="6581001"/>
            <a:ext cx="96051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</a:t>
            </a:r>
            <a:r>
              <a:rPr lang="es-ES_tradnl" sz="1200" cap="none" spc="0" dirty="0" err="1" smtClean="0">
                <a:ln w="50800"/>
                <a:solidFill>
                  <a:schemeClr val="bg1"/>
                </a:solidFill>
                <a:effectLst/>
                <a:latin typeface="Blackadder ITC" pitchFamily="82" charset="0"/>
              </a:rPr>
              <a:t>ps</a:t>
            </a:r>
            <a:r>
              <a:rPr lang="es-ES_tradnl" sz="1200" cap="none" spc="0" dirty="0" smtClean="0">
                <a:ln w="50800"/>
                <a:solidFill>
                  <a:schemeClr val="bg1"/>
                </a:solidFill>
                <a:effectLst/>
                <a:latin typeface="Blackadder ITC" pitchFamily="82" charset="0"/>
              </a:rPr>
              <a:t> Mari Tere</a:t>
            </a:r>
            <a:endParaRPr lang="es-ES_tradnl" sz="1200" cap="none" spc="0" dirty="0">
              <a:ln w="50800"/>
              <a:solidFill>
                <a:schemeClr val="bg1"/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8000">
    <p:randomBar dir="vert"/>
    <p:sndAc>
      <p:stSnd>
        <p:snd r:embed="rId2" name="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www.fotografiapedroalvarez.com/wp-content/gallery/celebracion-en-los-cancajos/Fotografos-de-bodas-Las-Palmas-0002.jpg"/>
          <p:cNvPicPr>
            <a:picLocks noChangeAspect="1" noChangeArrowheads="1"/>
          </p:cNvPicPr>
          <p:nvPr/>
        </p:nvPicPr>
        <p:blipFill>
          <a:blip r:embed="rId2" cstate="print"/>
          <a:srcRect b="-5209"/>
          <a:stretch>
            <a:fillRect/>
          </a:stretch>
        </p:blipFill>
        <p:spPr bwMode="auto">
          <a:xfrm>
            <a:off x="0" y="0"/>
            <a:ext cx="9180000" cy="721521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1000108"/>
            <a:ext cx="27130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Todo ha terminado, </a:t>
            </a:r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17420" name="Picture 12" descr="http://2.bp.blogspot.com/-yUL2YxJU-FQ/UNHuKcnoWGI/AAAAAAAAEd0/ZMxYnjj5Qw8/s400/te+amo+tanto+pero+tu+me+ignor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914899"/>
            <a:ext cx="3810000" cy="1943101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4" name="Picture 6" descr="http://www.mytinyphone.com/uploads/users/sexy_boy/4264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500438"/>
            <a:ext cx="2438400" cy="31242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82088" y="6286520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www.fotojesusortiz.es/images/blogs/preboda-gema-javi/normal/fotografia%20de%20bodas%20en%20Alicante.jpg"/>
          <p:cNvPicPr>
            <a:picLocks noChangeAspect="1" noChangeArrowheads="1"/>
          </p:cNvPicPr>
          <p:nvPr/>
        </p:nvPicPr>
        <p:blipFill>
          <a:blip r:embed="rId2" cstate="print"/>
          <a:srcRect r="12510"/>
          <a:stretch>
            <a:fillRect/>
          </a:stretch>
        </p:blipFill>
        <p:spPr bwMode="auto">
          <a:xfrm>
            <a:off x="500034" y="357166"/>
            <a:ext cx="7993779" cy="60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643174" y="6000768"/>
            <a:ext cx="53721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es un gran dolor no solo para nosotros</a:t>
            </a:r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http://www.antoniodomingo.com/wp-content/uploads/2010/05/triste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428604"/>
            <a:ext cx="4628550" cy="36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67840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deborahtorres.com/wp-content/uploads/2013/07/boda_la_ga%C3%B1ania_jessica_beneharo_001(pp_w659_h43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207923" cy="6858001"/>
          </a:xfrm>
          <a:prstGeom prst="rect">
            <a:avLst/>
          </a:prstGeom>
          <a:noFill/>
        </p:spPr>
      </p:pic>
      <p:pic>
        <p:nvPicPr>
          <p:cNvPr id="5" name="Picture 2" descr="http://img.circulaseguro.com/2009/07/abuela_tris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286125"/>
            <a:ext cx="4762500" cy="35718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estaticos02.cache.el-mundo.net/elmundo/imagenes/2011/03/11/ocio/1299857409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00570"/>
            <a:ext cx="3892140" cy="25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4.bp.blogspot.com/-qIulPb95z64/UqeGDMysW6I/AAAAAAAAB-A/CJVHy2BdHVI/s1600/navidad-triste-1_2927373.jpg"/>
          <p:cNvPicPr>
            <a:picLocks noChangeAspect="1" noChangeArrowheads="1"/>
          </p:cNvPicPr>
          <p:nvPr/>
        </p:nvPicPr>
        <p:blipFill>
          <a:blip r:embed="rId5" cstate="print"/>
          <a:srcRect r="52076"/>
          <a:stretch>
            <a:fillRect/>
          </a:stretch>
        </p:blipFill>
        <p:spPr bwMode="auto">
          <a:xfrm>
            <a:off x="714348" y="571480"/>
            <a:ext cx="2460453" cy="34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500562" y="642918"/>
            <a:ext cx="42978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Sino para todos nuestros 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familiares , amigos y conocidos</a:t>
            </a:r>
            <a:endParaRPr lang="es-ES_tradnl" sz="2400" dirty="0"/>
          </a:p>
        </p:txBody>
      </p:sp>
      <p:sp>
        <p:nvSpPr>
          <p:cNvPr id="9" name="8 Rectángulo"/>
          <p:cNvSpPr/>
          <p:nvPr/>
        </p:nvSpPr>
        <p:spPr>
          <a:xfrm>
            <a:off x="7483012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4.bp.blogspot.com/-anQWFUafAjI/UhfhXr5N83I/AAAAAAAALsg/jBUAqDoijSo/s1600/HALO+DEL+SOL+POR+ZENY+ROX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0"/>
            <a:ext cx="9167250" cy="6858000"/>
          </a:xfrm>
          <a:prstGeom prst="rect">
            <a:avLst/>
          </a:prstGeom>
          <a:noFill/>
        </p:spPr>
      </p:pic>
      <p:pic>
        <p:nvPicPr>
          <p:cNvPr id="5" name="Picture 4" descr="http://blog.masslive.com/elpueblolatino/2008/12/Depression%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071678"/>
            <a:ext cx="3173340" cy="43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357290" y="1142984"/>
            <a:ext cx="34261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Forte" pitchFamily="66" charset="0"/>
              </a:rPr>
              <a:t>La boda que no pudo ser</a:t>
            </a:r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910716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www.fondos7.net/wallpaper-original/wallpapers/arreglo-floral-de-bodas-9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0800" cy="6858000"/>
          </a:xfrm>
          <a:prstGeom prst="rect">
            <a:avLst/>
          </a:prstGeom>
          <a:noFill/>
        </p:spPr>
      </p:pic>
      <p:pic>
        <p:nvPicPr>
          <p:cNvPr id="35844" name="Picture 4" descr="http://images02.olx-st.com/ui/13/45/69/1349037351_442713669_1-Fotos-de--Fotografo-para-Bodas-y-Sociales-Video-en-H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886075"/>
            <a:ext cx="5953125" cy="397192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5846" name="Picture 6" descr="http://www.ineemi.com/html/images/wallpapers/min2_201208301821162071911.jpg"/>
          <p:cNvPicPr>
            <a:picLocks noChangeAspect="1" noChangeArrowheads="1"/>
          </p:cNvPicPr>
          <p:nvPr/>
        </p:nvPicPr>
        <p:blipFill>
          <a:blip r:embed="rId4" cstate="print"/>
          <a:srcRect l="43033"/>
          <a:stretch>
            <a:fillRect/>
          </a:stretch>
        </p:blipFill>
        <p:spPr bwMode="auto">
          <a:xfrm>
            <a:off x="5643570" y="0"/>
            <a:ext cx="3309920" cy="4000501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5848" name="Picture 8" descr="http://images01.olx-st.com/ui/1/47/07/1352326367_453724007_3-Video-filmaciones-de-Bodas-y-XV-Anos-en-HD-Mexico-Ciudad-d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714356"/>
            <a:ext cx="5953125" cy="396240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857752" y="578645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oceanhotels.net/content/imgsxml/es/galeria_interior2/16/bodas_1_ceremon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8544000" cy="64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643042" y="1285860"/>
            <a:ext cx="35359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Tantos meses planeando, </a:t>
            </a:r>
            <a:endParaRPr lang="es-ES_tradnl" sz="2400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6402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www.fondos7.net/wallpaper-original/wallpapers/vestido-de-bodas-3819.jpg"/>
          <p:cNvPicPr>
            <a:picLocks noChangeAspect="1" noChangeArrowheads="1"/>
          </p:cNvPicPr>
          <p:nvPr/>
        </p:nvPicPr>
        <p:blipFill>
          <a:blip r:embed="rId2" cstate="print"/>
          <a:srcRect r="17318"/>
          <a:stretch>
            <a:fillRect/>
          </a:stretch>
        </p:blipFill>
        <p:spPr bwMode="auto">
          <a:xfrm>
            <a:off x="0" y="-54000"/>
            <a:ext cx="9144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29322" y="5643578"/>
            <a:ext cx="24206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tantas ilusiones, </a:t>
            </a:r>
            <a:endParaRPr lang="es-ES_tradnl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1106954">
            <a:off x="7625888" y="300037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http://www.albertosagrado.com/wp-content/uploads/2014/01/fotografos-de-bodas-en-Valencia-postboda-en-la-albufera13.jpg"/>
          <p:cNvPicPr>
            <a:picLocks noChangeAspect="1" noChangeArrowheads="1"/>
          </p:cNvPicPr>
          <p:nvPr/>
        </p:nvPicPr>
        <p:blipFill>
          <a:blip r:embed="rId2" cstate="print"/>
          <a:srcRect b="11556"/>
          <a:stretch>
            <a:fillRect/>
          </a:stretch>
        </p:blipFill>
        <p:spPr bwMode="auto">
          <a:xfrm>
            <a:off x="0" y="0"/>
            <a:ext cx="9180000" cy="7072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1000108"/>
            <a:ext cx="41008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tantos sueños no concretados.</a:t>
            </a:r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6" name="Picture 14" descr="http://auto.img.v4.skyrock.net/3154/69053154/pics/3015431919_1_63_s184ugNj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000108"/>
            <a:ext cx="4762500" cy="23526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 rot="5242875">
            <a:off x="6429388" y="478632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1.bp.blogspot.com/-ha7gQsr3fm8/Ui4H3tYzVLI/AAAAAAAAJ08/ARlPdyK9j5o/s1600/jademountain+st+lucia+resor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00" y="0"/>
            <a:ext cx="9172913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388" y="1643050"/>
            <a:ext cx="1917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rgbClr val="002060"/>
                </a:solidFill>
                <a:latin typeface="Forte" pitchFamily="66" charset="0"/>
              </a:rPr>
              <a:t>Nuestra casa</a:t>
            </a:r>
            <a:endParaRPr lang="es-ES" sz="2400" dirty="0">
              <a:solidFill>
                <a:srgbClr val="002060"/>
              </a:solidFill>
              <a:latin typeface="Forte" pitchFamily="66" charset="0"/>
            </a:endParaRPr>
          </a:p>
        </p:txBody>
      </p:sp>
      <p:pic>
        <p:nvPicPr>
          <p:cNvPr id="6" name="Picture 2" descr="http://www.bodaclick.com.mx/blogs/bodas-mariajose/wp-content/uploads/2011/06/11158_1308938402_4e04d0a20eb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285992"/>
            <a:ext cx="3265930" cy="24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24964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9698" name="Picture 2" descr="http://www.publicatufoto.com/data/media/32/Corazon_de_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9431" cy="6948000"/>
          </a:xfrm>
          <a:prstGeom prst="rect">
            <a:avLst/>
          </a:prstGeom>
          <a:noFill/>
        </p:spPr>
      </p:pic>
      <p:pic>
        <p:nvPicPr>
          <p:cNvPr id="6" name="Picture 6" descr="http://www.portalgifs.com/images/corazones-amor-gif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98000"/>
            <a:ext cx="3734865" cy="21600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7" name="6 Rectángulo"/>
          <p:cNvSpPr/>
          <p:nvPr/>
        </p:nvSpPr>
        <p:spPr>
          <a:xfrm rot="1397544">
            <a:off x="2560458" y="3435892"/>
            <a:ext cx="39942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Soñaba con ese día tan especial</a:t>
            </a:r>
            <a:endParaRPr lang="es-ES" sz="2800" dirty="0">
              <a:solidFill>
                <a:schemeClr val="accent2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4822" name="Picture 6" descr="http://www.eventosyfiestas.com/imagenes/articulos/fotografico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990975"/>
            <a:ext cx="1905000" cy="286702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4824" name="Picture 8" descr="http://www.eventosyfiestas.com/imagenes/articulos/fotografico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905000" cy="286702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00034" y="6357958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cosasdeboda.com/images/invitacion-32801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4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929330"/>
            <a:ext cx="38848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accent6">
                    <a:lumMod val="50000"/>
                  </a:schemeClr>
                </a:solidFill>
                <a:latin typeface="Forte" pitchFamily="66" charset="0"/>
              </a:rPr>
              <a:t>ya teníamos las invitaciones</a:t>
            </a:r>
            <a:endParaRPr lang="es-ES" sz="2400" dirty="0">
              <a:solidFill>
                <a:schemeClr val="accent6">
                  <a:lumMod val="50000"/>
                </a:schemeClr>
              </a:solidFill>
              <a:latin typeface="Forte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625888" y="6286520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1.bp.blogspot.com/-ugwZ76CMqpg/TqbNeC03j1I/AAAAAAAAaqM/5DHEZH5pJiQ/s1600/Decoracion+bodas+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858000"/>
          </a:xfrm>
          <a:prstGeom prst="rect">
            <a:avLst/>
          </a:prstGeom>
          <a:noFill/>
        </p:spPr>
      </p:pic>
      <p:pic>
        <p:nvPicPr>
          <p:cNvPr id="6" name="Picture 2" descr="http://1.bp.blogspot.com/-xrpNH7PAjcU/TixZNIf9fcI/AAAAAAAAMPg/76sowRmLkSo/s1600/SANY06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43262" cy="6858000"/>
          </a:xfrm>
          <a:prstGeom prst="rect">
            <a:avLst/>
          </a:prstGeom>
          <a:noFill/>
        </p:spPr>
      </p:pic>
      <p:pic>
        <p:nvPicPr>
          <p:cNvPr id="7" name="Picture 2" descr="http://magazine.zankyou.com/co/wp-content/uploads/2013/07/402592_10150540828702546_705848907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357290" y="6215082"/>
            <a:ext cx="39660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latin typeface="Forte" pitchFamily="66" charset="0"/>
              </a:rPr>
              <a:t>el color para la decoración.  </a:t>
            </a:r>
          </a:p>
          <a:p>
            <a:endParaRPr lang="es-ES" sz="2400" dirty="0" smtClean="0">
              <a:latin typeface="Forte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183481" y="214290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2232" name="Picture 8" descr="http://3.bp.blogspot.com/-zil6q_AA7Jk/UPbL_NYgRYI/AAAAAAAAYQU/PdRESA5yzE0/s640/flores-tonos-empolv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7614504" cy="558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929190" y="6072206"/>
            <a:ext cx="29354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Los últimos detalles</a:t>
            </a:r>
            <a:endParaRPr lang="es-ES" sz="24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25602" name="Picture 2" descr="http://www.bodaguia.com/wp-content/uploads/2013/07/ho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928670"/>
            <a:ext cx="4095750" cy="4076701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5604" name="Picture 4" descr="http://4.bp.blogspot.com/-ILgVIwT2UZA/T39jfDF4-uI/AAAAAAAAAvc/VEeGulgSS8Q/s1600/coche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928670"/>
            <a:ext cx="7020000" cy="4680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624964" y="6072206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56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2.bp.blogspot.com/-mkpG_E__J9E/UaTnS6NFXMI/AAAAAAAAAB4/O4UfFrIwxLU/s1600/matrimonio-fondos-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180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500042"/>
            <a:ext cx="17445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rgbClr val="FF0000"/>
                </a:solidFill>
                <a:latin typeface="Forte" pitchFamily="66" charset="0"/>
              </a:rPr>
              <a:t>Los anillos,</a:t>
            </a:r>
            <a:endParaRPr lang="es-ES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83012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rgbClr val="FFC000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0178" name="Picture 2" descr="iglesia goticas, iglesias goticas, catedral santa barbara, guatemala lugar santa barb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24744"/>
            <a:ext cx="8498579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67744" y="476672"/>
            <a:ext cx="28229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latin typeface="Forte" pitchFamily="66" charset="0"/>
              </a:rPr>
              <a:t> la iglesia</a:t>
            </a:r>
            <a:r>
              <a:rPr lang="es-ES" sz="2400" dirty="0" smtClean="0">
                <a:solidFill>
                  <a:srgbClr val="FFC000"/>
                </a:solidFill>
              </a:rPr>
              <a:t>,</a:t>
            </a:r>
            <a:endParaRPr lang="es-ES" sz="2400" dirty="0">
              <a:solidFill>
                <a:srgbClr val="FFC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54450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3.bp.blogspot.com/-onmdEXcskkg/Ui5rqeOWMxI/AAAAAAAAAFU/vYAEE89-pK0/s1600/Boceto_vestido_novia_Liz_Hur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00042"/>
            <a:ext cx="4343400" cy="5905501"/>
          </a:xfrm>
          <a:prstGeom prst="rect">
            <a:avLst/>
          </a:prstGeom>
          <a:noFill/>
        </p:spPr>
      </p:pic>
      <p:pic>
        <p:nvPicPr>
          <p:cNvPr id="5" name="Picture 4" descr="http://magazine.zankyou.com/mx/wp-content/uploads/2013/04/316256_10150354976656469_3306569_n-500x6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57166"/>
            <a:ext cx="4762500" cy="62293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1.bp.blogspot.com/-Y0Zlic2lUvs/T0F6uzii2lI/AAAAAAAACr4/pKwt5452TrE/s1600/boceto-vestido-novia-Marta-Ortega_TL5IMA20120219_0045_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642918"/>
            <a:ext cx="4386746" cy="568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411574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latin typeface="Blackadder ITC" pitchFamily="82" charset="0"/>
              </a:rPr>
              <a:t> Mari Tere</a:t>
            </a:r>
            <a:endParaRPr lang="es-ES_tradnl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7106" name="Picture 2" descr="http://2.bp.blogspot.com/-DDWpPYoEZIA/UA7XgbwXIDI/AAAAAAAACwE/PPLTJB1DtUk/s1600/Vestido+nov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94000"/>
            <a:ext cx="6620910" cy="6264000"/>
          </a:xfrm>
          <a:prstGeom prst="rect">
            <a:avLst/>
          </a:prstGeom>
          <a:noFill/>
        </p:spPr>
      </p:pic>
      <p:pic>
        <p:nvPicPr>
          <p:cNvPr id="7" name="Picture 6" descr="http://www.kondiferencia.es/img_bd/53514138776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14290"/>
            <a:ext cx="3571875" cy="4762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www.atelierdevictoria.com/files/9813/4836/3181/Vestido_de_Novia_Liah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0"/>
            <a:ext cx="3177302" cy="54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411574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3.bp.blogspot.com/-edGBJJFosiE/UmbhUOI9usI/AAAAAAAAAcg/csUjZtk-jOA/s1600/DSC011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" y="0"/>
            <a:ext cx="914183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00298" y="6072206"/>
            <a:ext cx="37723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2"/>
                </a:solidFill>
                <a:latin typeface="Forte" pitchFamily="66" charset="0"/>
              </a:rPr>
              <a:t>el vestido a medio terminar,</a:t>
            </a:r>
            <a:endParaRPr lang="es-ES" sz="2400" dirty="0">
              <a:solidFill>
                <a:schemeClr val="bg2"/>
              </a:solidFill>
              <a:latin typeface="Forte" pitchFamily="66" charset="0"/>
            </a:endParaRPr>
          </a:p>
        </p:txBody>
      </p:sp>
      <p:pic>
        <p:nvPicPr>
          <p:cNvPr id="6" name="Picture 10" descr="http://www.vestidos-de-novia.es/wp-content/uploads/2008/12/zapa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857760"/>
            <a:ext cx="1322442" cy="12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12" descr="http://www.femenino.info/wp-content/uploads/Los-nuevos-tocados-de-nov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786058"/>
            <a:ext cx="2349228" cy="176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 rot="611548">
            <a:off x="7232135" y="236879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omendu.com/wp-content/uploads/2013/11/boda-bodega-navarra-3.jpg"/>
          <p:cNvPicPr>
            <a:picLocks noChangeAspect="1" noChangeArrowheads="1"/>
          </p:cNvPicPr>
          <p:nvPr/>
        </p:nvPicPr>
        <p:blipFill>
          <a:blip r:embed="rId2" cstate="print"/>
          <a:srcRect b="9810"/>
          <a:stretch>
            <a:fillRect/>
          </a:stretch>
        </p:blipFill>
        <p:spPr bwMode="auto">
          <a:xfrm>
            <a:off x="-2" y="0"/>
            <a:ext cx="9183967" cy="6858000"/>
          </a:xfrm>
          <a:prstGeom prst="rect">
            <a:avLst/>
          </a:prstGeom>
          <a:noFill/>
        </p:spPr>
      </p:pic>
      <p:pic>
        <p:nvPicPr>
          <p:cNvPr id="13314" name="Picture 2" descr="http://www.revistafernanda.com.mx/wp-content/uploads/2013/08/GIFcryin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953000"/>
            <a:ext cx="4762500" cy="1905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428992" y="3071810"/>
            <a:ext cx="28765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y todo quedo allí, 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muerto en su intento.</a:t>
            </a:r>
          </a:p>
        </p:txBody>
      </p:sp>
      <p:pic>
        <p:nvPicPr>
          <p:cNvPr id="77826" name="Picture 2" descr="http://publicdomainvectors.org/photos/Broken_Heart_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0"/>
            <a:ext cx="2363904" cy="194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285852" y="6072206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78852" name="Picture 4" descr="http://2.bp.blogspot.com/-ss0dK_R8AzY/UHxxtxT-iKI/AAAAAAAAq2k/GzceQt7T6n8/s1600/Paisajes%2Bde%2Bplayas%2B%2525284%252529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928670"/>
            <a:ext cx="7056000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benicampa.es/federacion/wp-content/uploads/2011/05/Castillos-DE-ARENA.jpg"/>
          <p:cNvPicPr>
            <a:picLocks noChangeAspect="1" noChangeArrowheads="1"/>
          </p:cNvPicPr>
          <p:nvPr/>
        </p:nvPicPr>
        <p:blipFill>
          <a:blip r:embed="rId3" cstate="print"/>
          <a:srcRect r="9524"/>
          <a:stretch>
            <a:fillRect/>
          </a:stretch>
        </p:blipFill>
        <p:spPr bwMode="auto">
          <a:xfrm flipH="1">
            <a:off x="0" y="3643314"/>
            <a:ext cx="4071934" cy="3214686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benicampa.es/federacion/wp-content/uploads/2011/05/Castillos-DE-ARENA.jpg"/>
          <p:cNvPicPr>
            <a:picLocks noChangeAspect="1" noChangeArrowheads="1"/>
          </p:cNvPicPr>
          <p:nvPr/>
        </p:nvPicPr>
        <p:blipFill>
          <a:blip r:embed="rId3" cstate="print"/>
          <a:srcRect r="9524"/>
          <a:stretch>
            <a:fillRect/>
          </a:stretch>
        </p:blipFill>
        <p:spPr bwMode="auto">
          <a:xfrm flipH="1">
            <a:off x="0" y="3714752"/>
            <a:ext cx="4071934" cy="345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714480" y="428604"/>
            <a:ext cx="5429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Se derrumbo como un castillo de arena, que tarda mucho en construirse </a:t>
            </a:r>
            <a:endParaRPr lang="es-ES" sz="24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125822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http://2.bp.blogspot.com/-EbHYc574cg8/UTtwSY3EINI/AAAAAAABF3s/rKq9Q1MJ07A/s1600/Paisajes%2Bde%2Bplayas%2B%2525287%252529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www.blogpsicologia.com/wp-content/uploads/2009/11/enamoramien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643050"/>
            <a:ext cx="3600000" cy="36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benicampa.es/federacion/wp-content/uploads/2011/05/Castillos-DE-ARE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429132"/>
            <a:ext cx="2251469" cy="172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643306" y="57150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y viene una ola y en un </a:t>
            </a:r>
          </a:p>
          <a:p>
            <a:r>
              <a:rPr lang="es-ES" sz="24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instante todo es olvido.</a:t>
            </a:r>
            <a:endParaRPr lang="es-ES" sz="24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82088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2.bp.blogspot.com/-OZKdvV_4Y5s/UM-CCMLnvoI/AAAAAAAAH_8/QINvtLAT3A8/s1600/P1100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3455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1000108"/>
            <a:ext cx="44407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Miles de lágrimas derramadas, </a:t>
            </a:r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www.fondos7.net/wallpaper-original/wallpapers/una-chica-linda-triste-8023.jpg"/>
          <p:cNvPicPr>
            <a:picLocks noChangeAspect="1" noChangeArrowheads="1"/>
          </p:cNvPicPr>
          <p:nvPr/>
        </p:nvPicPr>
        <p:blipFill>
          <a:blip r:embed="rId3" cstate="print"/>
          <a:srcRect l="35404" t="7234" r="7105"/>
          <a:stretch>
            <a:fillRect/>
          </a:stretch>
        </p:blipFill>
        <p:spPr bwMode="auto">
          <a:xfrm>
            <a:off x="0" y="2000240"/>
            <a:ext cx="4604904" cy="46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768764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4.bp.blogspot.com/-CJraem_NgT4/UNtwLyklO8I/AAAAAAAAAZ4/HyXn6FB7-Sc/s1600/tumblr_mesjcqwVHe1r7iouco1_1280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17" y="928670"/>
            <a:ext cx="7398786" cy="48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500298" y="535782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un dolor intenso en el pecho, angustia, tristeza.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554450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http://www.cristoferdelatorre.com/fondosdps/wallpapers/bosque-con-nieb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NhmxAjks7JU/UmGVJwbcMkI/AAAAAAAASBk/2ADq2G2zMU8/s1600/fotos-de-chica-triste.jpg"/>
          <p:cNvPicPr>
            <a:picLocks noChangeAspect="1" noChangeArrowheads="1"/>
          </p:cNvPicPr>
          <p:nvPr/>
        </p:nvPicPr>
        <p:blipFill>
          <a:blip r:embed="rId3" cstate="print"/>
          <a:srcRect l="47155" t="20418" r="18609"/>
          <a:stretch>
            <a:fillRect/>
          </a:stretch>
        </p:blipFill>
        <p:spPr bwMode="auto">
          <a:xfrm>
            <a:off x="4786314" y="2786058"/>
            <a:ext cx="2973530" cy="43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3108" y="64291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Forte" pitchFamily="66" charset="0"/>
              </a:rPr>
              <a:t>Una ola de frío invade mi cuerpo, siento desgana, estoy mal, una etapa del tiempo que no quisiera recordar.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53526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rgbClr val="FFFF00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rgbClr val="FFFF00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rgbClr val="FFFF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101.imageshack.us/img101/9954/nube1axz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9443" cy="6858000"/>
          </a:xfrm>
          <a:prstGeom prst="rect">
            <a:avLst/>
          </a:prstGeom>
          <a:noFill/>
        </p:spPr>
      </p:pic>
      <p:pic>
        <p:nvPicPr>
          <p:cNvPr id="5" name="Picture 2" descr="http://img11.hostingpics.net/pics/197631escribie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286000"/>
            <a:ext cx="6096000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142976" y="857232"/>
            <a:ext cx="51267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</a:rPr>
              <a:t>Invaden recuerdos, palabras de amor, </a:t>
            </a:r>
            <a:endParaRPr lang="es-ES_tradnl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53526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" dirty="0"/>
          </a:p>
        </p:txBody>
      </p:sp>
      <p:pic>
        <p:nvPicPr>
          <p:cNvPr id="22530" name="Picture 2" descr="http://4.bp.blogspot.com/_lANi9EOsYGo/TUcZKmzIAFI/AAAAAAAABYw/2dVnFsveZNw/s1600/amor%252520az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571612"/>
            <a:ext cx="5862665" cy="43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357290" y="5715016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tx2">
                    <a:lumMod val="50000"/>
                  </a:schemeClr>
                </a:solidFill>
                <a:latin typeface="Forte" pitchFamily="66" charset="0"/>
              </a:rPr>
              <a:t>lugares de encuentros, </a:t>
            </a:r>
            <a:endParaRPr lang="es-ES" sz="2800" dirty="0">
              <a:solidFill>
                <a:schemeClr val="tx2">
                  <a:lumMod val="50000"/>
                </a:schemeClr>
              </a:solidFill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97260" y="6072206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9" name="Picture 2" descr="http://bucket.clanacion.com.ar/anexos/fotos/81/15101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3348000" cy="22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4.bp.blogspot.com/_XtA41LpeocE/TO8jpk1sELI/AAAAAAAAAAM/lO4chogaDF0/S1600-R/enamorad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2643182"/>
            <a:ext cx="3609975" cy="3086101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8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" dirty="0"/>
          </a:p>
        </p:txBody>
      </p:sp>
      <p:pic>
        <p:nvPicPr>
          <p:cNvPr id="4" name="Picture 4" descr="http://lh6.ggpht.com/_2Mt3UTxr4f8/SW6BCTGCpJI/AAAAAAAARP0/SS2Ohkgcnek/amor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404664"/>
            <a:ext cx="4646070" cy="51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286388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2"/>
                </a:solidFill>
                <a:latin typeface="Forte" pitchFamily="66" charset="0"/>
              </a:rPr>
              <a:t>pero repentinamente un paño negro tapa y ensombrece todo.</a:t>
            </a:r>
          </a:p>
        </p:txBody>
      </p:sp>
      <p:pic>
        <p:nvPicPr>
          <p:cNvPr id="57346" name="Picture 2" descr="http://milrecursos.com/wp-content/uploads/2010/01/wallpapers-negros-9-300x225.jpg"/>
          <p:cNvPicPr>
            <a:picLocks noChangeAspect="1" noChangeArrowheads="1"/>
          </p:cNvPicPr>
          <p:nvPr/>
        </p:nvPicPr>
        <p:blipFill>
          <a:blip r:embed="rId3" cstate="print"/>
          <a:srcRect r="22644" b="10461"/>
          <a:stretch>
            <a:fillRect/>
          </a:stretch>
        </p:blipFill>
        <p:spPr bwMode="auto">
          <a:xfrm>
            <a:off x="1928794" y="0"/>
            <a:ext cx="6101141" cy="52863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6357958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http://blogs.ozu.es/blogfiles/la-vida-es-bella/G3179031007103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210219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2" y="332656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Forte" pitchFamily="66" charset="0"/>
              </a:rPr>
              <a:t>No quiero que me hablen, no quiero escuchar, 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Forte" pitchFamily="66" charset="0"/>
              </a:rPr>
              <a:t>rumores se entretejen pero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Forte" pitchFamily="66" charset="0"/>
              </a:rPr>
              <a:t>hay que dejarlos pasar.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411574" y="667333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10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929718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87042" name="Picture 2" descr="http://www.voyporfuera.com/imgnew/Gifanimado14_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" y="285728"/>
            <a:ext cx="9126000" cy="608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571604" y="214290"/>
            <a:ext cx="56436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Forte" pitchFamily="66" charset="0"/>
              </a:rPr>
              <a:t>El tiempo dicen cura todas las heridas, </a:t>
            </a:r>
          </a:p>
          <a:p>
            <a:r>
              <a:rPr lang="es-E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Forte" pitchFamily="66" charset="0"/>
              </a:rPr>
              <a:t>¿ pero como se pasa ahora este duro momento,  de hielo y silencio?.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483012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" dirty="0"/>
          </a:p>
        </p:txBody>
      </p:sp>
      <p:pic>
        <p:nvPicPr>
          <p:cNvPr id="39938" name="Picture 2" descr="http://2.bp.blogspot.com/-KGbwhEedtd0/Td9hx6yFJNI/AAAAAAAAAsA/E4h-JCYJ8LA/s1600/Consejos-para-escribir-una-carta-de-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89815" cy="40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 rot="20815356">
            <a:off x="1139375" y="2379214"/>
            <a:ext cx="2824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Forte" pitchFamily="66" charset="0"/>
              </a:rPr>
              <a:t>Adiós, todo acabó,</a:t>
            </a:r>
          </a:p>
          <a:p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Forte" pitchFamily="66" charset="0"/>
              </a:rPr>
              <a:t> me marcho, lo siento es </a:t>
            </a:r>
          </a:p>
          <a:p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Forte" pitchFamily="66" charset="0"/>
              </a:rPr>
              <a:t>que…………</a:t>
            </a:r>
            <a:endParaRPr lang="es-ES" dirty="0">
              <a:solidFill>
                <a:schemeClr val="accent1">
                  <a:lumMod val="75000"/>
                </a:schemeClr>
              </a:solidFill>
              <a:latin typeface="Forte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910" y="5572140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accent1">
                    <a:lumMod val="75000"/>
                  </a:schemeClr>
                </a:solidFill>
                <a:latin typeface="Forte" pitchFamily="66" charset="0"/>
              </a:rPr>
              <a:t>La causa no se las diré y sea cualquiera no interesa ya,</a:t>
            </a:r>
            <a:endParaRPr lang="es-ES" sz="2800" dirty="0">
              <a:solidFill>
                <a:schemeClr val="accent1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7" name="Picture 2" descr="http://s1.bizu.tv/sites/bizu.tv/files/videos/thumbnails/223303/canciones-tristes-un-alivio-para-un-corazon-roto-223895_0.png"/>
          <p:cNvPicPr>
            <a:picLocks noChangeAspect="1" noChangeArrowheads="1"/>
          </p:cNvPicPr>
          <p:nvPr/>
        </p:nvPicPr>
        <p:blipFill>
          <a:blip r:embed="rId3" cstate="print"/>
          <a:srcRect r="50578"/>
          <a:stretch>
            <a:fillRect/>
          </a:stretch>
        </p:blipFill>
        <p:spPr bwMode="auto">
          <a:xfrm>
            <a:off x="4557684" y="571480"/>
            <a:ext cx="4586316" cy="52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 rot="20874951">
            <a:off x="7876501" y="4955233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fotografia de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57686" y="53578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Forte" pitchFamily="66" charset="0"/>
              </a:rPr>
              <a:t>solo que fue tan cruda y tajante, que la herida que ha provocado cruzo mi corazón.</a:t>
            </a:r>
            <a:endParaRPr lang="es-ES_tradnl" sz="24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6402" y="6286520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bodasnovias.com/wp-content/uploads/2012/11/caic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pic>
        <p:nvPicPr>
          <p:cNvPr id="9218" name="Picture 2" descr="http://2.bp.blogspot.com/-3q_tAcasv3Q/UBsZ1zB5o2I/AAAAAAAAAFU/Pd_LGobWjRg/s1600/1269112415926_f.jpg"/>
          <p:cNvPicPr>
            <a:picLocks noChangeAspect="1" noChangeArrowheads="1"/>
          </p:cNvPicPr>
          <p:nvPr/>
        </p:nvPicPr>
        <p:blipFill>
          <a:blip r:embed="rId3" cstate="print"/>
          <a:srcRect l="5829" t="7500" r="6735" b="5499"/>
          <a:stretch>
            <a:fillRect/>
          </a:stretch>
        </p:blipFill>
        <p:spPr bwMode="auto">
          <a:xfrm>
            <a:off x="6572264" y="2714596"/>
            <a:ext cx="3214710" cy="4143404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071802" y="642918"/>
            <a:ext cx="40507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Mis sueños se desvanecieron, </a:t>
            </a:r>
            <a:endParaRPr lang="es-ES_tradnl" sz="24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97326" y="6286520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http://farm8.staticflickr.com/7071/7362007696_9e8260078b_b.jpg"/>
          <p:cNvPicPr>
            <a:picLocks noChangeAspect="1" noChangeArrowheads="1"/>
          </p:cNvPicPr>
          <p:nvPr/>
        </p:nvPicPr>
        <p:blipFill>
          <a:blip r:embed="rId2" cstate="print"/>
          <a:srcRect r="5882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28992" y="57150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Forte" pitchFamily="66" charset="0"/>
              </a:rPr>
              <a:t>mil cosas amadas yacen allí, en el lugar que elegimos</a:t>
            </a:r>
            <a:endParaRPr lang="es-ES_tradnl" sz="24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67840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7" name="Picture 2" descr="http://1.bp.blogspot.com/_Sn-VuLFPfsE/TBWwkcys6wI/AAAAAAAAAAM/7TkI2OX_ExU/S748/enamorados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857628"/>
            <a:ext cx="2036699" cy="223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" dirty="0"/>
          </a:p>
        </p:txBody>
      </p:sp>
      <p:pic>
        <p:nvPicPr>
          <p:cNvPr id="48130" name="Picture 2" descr="http://www.publicatufoto.com/data/media/9/Rosa_Roja_de_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51555" cy="45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5857892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Forte" pitchFamily="66" charset="0"/>
              </a:rPr>
              <a:t>y que ahora se han convertido en gris.</a:t>
            </a:r>
            <a:endParaRPr lang="es-ES" sz="2800" dirty="0">
              <a:latin typeface="Forte" pitchFamily="66" charset="0"/>
            </a:endParaRPr>
          </a:p>
        </p:txBody>
      </p:sp>
      <p:pic>
        <p:nvPicPr>
          <p:cNvPr id="6" name="Picture 4" descr="http://3.bp.blogspot.com/-wHqW20i8kHw/Ta9RvyfSa5I/AAAAAAAAF9E/RFR5308-d0k/s1600/lindas%2Bhistorias%2Bde%2B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-387424"/>
            <a:ext cx="3333750" cy="3076575"/>
          </a:xfrm>
          <a:prstGeom prst="hear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sp3.fotolog.com/photo/3/5/96/poemas_alviento1/1277482846004_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2214554"/>
            <a:ext cx="4762500" cy="345757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53526" y="285728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" dirty="0"/>
          </a:p>
        </p:txBody>
      </p:sp>
      <p:pic>
        <p:nvPicPr>
          <p:cNvPr id="45058" name="Picture 2" descr="http://upload.wikimedia.org/wikipedia/commons/f/f1/Ensuenos_de_Amor_by_Juan_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6905919" cy="55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14348" y="4572008"/>
            <a:ext cx="7776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Forte" pitchFamily="66" charset="0"/>
              </a:rPr>
              <a:t>La vida parece terminarse, </a:t>
            </a:r>
          </a:p>
          <a:p>
            <a:r>
              <a:rPr lang="es-ES" sz="2800" dirty="0" smtClean="0">
                <a:latin typeface="Forte" pitchFamily="66" charset="0"/>
              </a:rPr>
              <a:t>de repente, </a:t>
            </a:r>
          </a:p>
          <a:p>
            <a:r>
              <a:rPr lang="es-ES" sz="2800" dirty="0" smtClean="0">
                <a:latin typeface="Forte" pitchFamily="66" charset="0"/>
              </a:rPr>
              <a:t>sangrando a cada instante </a:t>
            </a:r>
          </a:p>
          <a:p>
            <a:r>
              <a:rPr lang="es-ES" sz="2800" dirty="0" smtClean="0">
                <a:latin typeface="Forte" pitchFamily="66" charset="0"/>
              </a:rPr>
              <a:t>sin detenerse.</a:t>
            </a:r>
          </a:p>
        </p:txBody>
      </p:sp>
      <p:pic>
        <p:nvPicPr>
          <p:cNvPr id="6" name="Picture 6" descr="http://www.tusbuscadores.com/notiprensa/fotos/alianzas-oro-caja-n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620688"/>
            <a:ext cx="2238956" cy="201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268698" y="121442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285852" y="4929198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Que sufrimiento tengo, </a:t>
            </a:r>
          </a:p>
          <a:p>
            <a:r>
              <a:rPr lang="es-ES" sz="2800" dirty="0" smtClean="0">
                <a:solidFill>
                  <a:schemeClr val="accent2">
                    <a:lumMod val="75000"/>
                  </a:schemeClr>
                </a:solidFill>
                <a:latin typeface="Forte" pitchFamily="66" charset="0"/>
              </a:rPr>
              <a:t>que dolor anida en mi corazón,</a:t>
            </a:r>
            <a:endParaRPr lang="es-ES" sz="2800" dirty="0">
              <a:solidFill>
                <a:schemeClr val="accent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8194" name="Picture 2" descr="http://1.bp.blogspot.com/_iCTZQTzsyqY/TCJuQiQqDxI/AAAAAAAAAwU/_fC9mhNFVlY/s400/tumblr_l1aeskEs0u1qatt0uo1_400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35339" cy="24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54450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8" name="Picture 2" descr="http://2.bp.blogspot.com/-12IizNsGuUY/UEgy3z_3p7I/AAAAAAAAAo0/ZQngxi4D8QM/s640/ellas,+femeninas+y+romanticas+(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643050"/>
            <a:ext cx="4464000" cy="33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[LOVE.jpg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14290"/>
            <a:ext cx="3504000" cy="262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" dirty="0"/>
          </a:p>
        </p:txBody>
      </p:sp>
      <p:pic>
        <p:nvPicPr>
          <p:cNvPr id="47106" name="Picture 2" descr="http://2.bp.blogspot.com/_NKEGl9KKnlY/TS5X126PBrI/AAAAAAAAAFQ/otdwbNhnblU/s1600/amor-oscu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76672"/>
            <a:ext cx="5935334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58" y="3786190"/>
            <a:ext cx="46748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Forte" pitchFamily="66" charset="0"/>
              </a:rPr>
              <a:t>Sólo tengo ganas de llorar donde cada lagrima</a:t>
            </a:r>
          </a:p>
          <a:p>
            <a:r>
              <a:rPr lang="es-ES" sz="2800" dirty="0" smtClean="0">
                <a:latin typeface="Forte" pitchFamily="66" charset="0"/>
              </a:rPr>
              <a:t> me apaga cada vez más.</a:t>
            </a:r>
            <a:endParaRPr lang="es-ES" sz="2800" dirty="0">
              <a:latin typeface="Forte" pitchFamily="66" charset="0"/>
            </a:endParaRPr>
          </a:p>
        </p:txBody>
      </p:sp>
      <p:pic>
        <p:nvPicPr>
          <p:cNvPr id="6" name="Picture 2" descr="C:\Users\Román  y Mari Tere\Documents\Nueva carpeta\mail[3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7717" y="4770000"/>
            <a:ext cx="2616283" cy="20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pack AM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-243408"/>
            <a:ext cx="3810000" cy="2857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bp0.blogger.com/_9ohUbqkMLgk/SCMbYC77LnI/AAAAAAAAAPA/6jinfhIW4AY/s400/Imagen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445224"/>
            <a:ext cx="3800475" cy="12001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697326" y="214290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>
                    <a:lumMod val="65000"/>
                  </a:schemeClr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>
                    <a:lumMod val="65000"/>
                  </a:schemeClr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>
                  <a:lumMod val="6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8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4.bp.blogspot.com/_OGEJJ_DDzdQ/SoD3sNBlsRI/AAAAAAAAOTg/eBuaqpD1F5s/S1600-R/bodas%2520-%2520detalle%2520de%2520anill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56189" cy="6876000"/>
          </a:xfrm>
          <a:prstGeom prst="rect">
            <a:avLst/>
          </a:prstGeom>
          <a:noFill/>
        </p:spPr>
      </p:pic>
      <p:pic>
        <p:nvPicPr>
          <p:cNvPr id="5" name="Picture 4" descr="http://1.bp.blogspot.com/_9ohUbqkMLgk/TS5AM8NlbWI/AAAAAAAADOs/ZkV5eycW7Ks/s1600/Flo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6025" y="188640"/>
            <a:ext cx="2847975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 rot="1849611">
            <a:off x="7697326" y="497536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3074" name="Picture 2" descr="http://mujer777.files.wordpress.com/2010/01/tristez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785794"/>
            <a:ext cx="5105806" cy="52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24964" y="6143644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2.bp.blogspot.com/-OIRFVzbn0S4/US4gW3yOMUI/AAAAAAAADmE/fuf4udnlpyw/s640/fotos-de-mujeres-con-una-mirada-de-triste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2000240"/>
            <a:ext cx="6096000" cy="45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>
                <a:ln w="50800"/>
                <a:latin typeface="Forte" pitchFamily="66" charset="0"/>
              </a:rPr>
              <a:t>IMÁGENES  </a:t>
            </a:r>
          </a:p>
          <a:p>
            <a:pPr algn="ctr"/>
            <a:r>
              <a:rPr lang="es-ES" dirty="0" smtClean="0">
                <a:ln w="50800"/>
                <a:latin typeface="Forte" pitchFamily="66" charset="0"/>
              </a:rPr>
              <a:t>Y </a:t>
            </a:r>
          </a:p>
          <a:p>
            <a:pPr algn="ctr"/>
            <a:r>
              <a:rPr lang="es-ES" dirty="0" smtClean="0">
                <a:ln w="50800"/>
                <a:latin typeface="Forte" pitchFamily="66" charset="0"/>
              </a:rPr>
              <a:t>TEXTOS  </a:t>
            </a:r>
          </a:p>
          <a:p>
            <a:pPr algn="ctr"/>
            <a:r>
              <a:rPr lang="es-ES" dirty="0" smtClean="0">
                <a:ln w="50800"/>
                <a:latin typeface="Forte" pitchFamily="66" charset="0"/>
              </a:rPr>
              <a:t>INTERNET   </a:t>
            </a:r>
          </a:p>
          <a:p>
            <a:pPr algn="ctr"/>
            <a:r>
              <a:rPr lang="es-ES" dirty="0" smtClean="0">
                <a:ln w="50800"/>
                <a:latin typeface="Forte" pitchFamily="66" charset="0"/>
              </a:rPr>
              <a:t>DISEÑO</a:t>
            </a:r>
          </a:p>
          <a:p>
            <a:pPr algn="ctr"/>
            <a:endParaRPr lang="es-ES" dirty="0" smtClean="0">
              <a:ln w="50800"/>
              <a:latin typeface="Forte" pitchFamily="66" charset="0"/>
            </a:endParaRPr>
          </a:p>
          <a:p>
            <a:pPr algn="ctr"/>
            <a:r>
              <a:rPr lang="es-ES" dirty="0" smtClean="0">
                <a:ln w="50800"/>
                <a:latin typeface="Forte" pitchFamily="66" charset="0"/>
              </a:rPr>
              <a:t>MARÍA TERESA ESPÍN </a:t>
            </a:r>
          </a:p>
          <a:p>
            <a:pPr algn="ctr"/>
            <a:r>
              <a:rPr lang="es-ES" dirty="0" smtClean="0">
                <a:ln w="50800"/>
                <a:latin typeface="Forte" pitchFamily="66" charset="0"/>
              </a:rPr>
              <a:t>2014</a:t>
            </a:r>
            <a:endParaRPr lang="es-ES" dirty="0">
              <a:ln w="50800"/>
              <a:latin typeface="Forte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82088" y="6215082"/>
            <a:ext cx="9605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200" dirty="0" err="1" smtClean="0">
                <a:ln w="50800"/>
                <a:solidFill>
                  <a:schemeClr val="bg1">
                    <a:lumMod val="65000"/>
                  </a:schemeClr>
                </a:solidFill>
                <a:latin typeface="Blackadder ITC" pitchFamily="82" charset="0"/>
              </a:rPr>
              <a:t>pps</a:t>
            </a:r>
            <a:r>
              <a:rPr lang="es-ES_tradnl" sz="1200" dirty="0" smtClean="0">
                <a:ln w="50800"/>
                <a:solidFill>
                  <a:schemeClr val="bg1">
                    <a:lumMod val="65000"/>
                  </a:schemeClr>
                </a:solidFill>
                <a:latin typeface="Blackadder ITC" pitchFamily="82" charset="0"/>
              </a:rPr>
              <a:t> Mari Tere</a:t>
            </a:r>
            <a:endParaRPr lang="es-ES_tradnl" sz="1200" dirty="0">
              <a:ln w="50800"/>
              <a:solidFill>
                <a:schemeClr val="bg1">
                  <a:lumMod val="6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523</Words>
  <Application>Microsoft Office PowerPoint</Application>
  <PresentationFormat>Presentación en pantalla (4:3)</PresentationFormat>
  <Paragraphs>128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253</cp:revision>
  <dcterms:created xsi:type="dcterms:W3CDTF">2014-03-08T18:19:03Z</dcterms:created>
  <dcterms:modified xsi:type="dcterms:W3CDTF">2014-03-11T19:57:30Z</dcterms:modified>
</cp:coreProperties>
</file>