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6" r:id="rId3"/>
    <p:sldId id="257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sMAoLbrOs9ODydlIFUaSw==" hashData="P4rg2zQZMVXcQBIPnlQo0MRDp+cvRfaVUfEDMduldwBx/4HfR+wp+kROwFLe/wteCEor1ycW6nSdNzJfh+R+L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800000"/>
    <a:srgbClr val="FFCC99"/>
    <a:srgbClr val="D2A2CB"/>
    <a:srgbClr val="A40042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6242" autoAdjust="0"/>
  </p:normalViewPr>
  <p:slideViewPr>
    <p:cSldViewPr>
      <p:cViewPr>
        <p:scale>
          <a:sx n="80" d="100"/>
          <a:sy n="80" d="100"/>
        </p:scale>
        <p:origin x="1116" y="59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67615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37374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6243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31637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9/20/2024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85016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9/20/2024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8058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9/20/2024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45208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3617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70519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52324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90300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A806210-756C-1269-1FEC-BE47AB79E0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9E52F18-E60D-C6F2-9FAB-F54A75D167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0E4AE4F-59FF-12D8-8FBB-AB41B9D0BD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65484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9/20/2024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‹Nº›</a:t>
            </a:fld>
            <a:endParaRPr lang="en-US" dirty="0"/>
          </a:p>
        </p:txBody>
      </p:sp>
      <p:pic>
        <p:nvPicPr>
          <p:cNvPr id="7" name="Picture 11">
            <a:extLst>
              <a:ext uri="{FF2B5EF4-FFF2-40B4-BE49-F238E27FC236}">
                <a16:creationId xmlns:a16="http://schemas.microsoft.com/office/drawing/2014/main" id="{503FDF8D-3C93-6340-C1E4-AF55031DFF0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000" y="733425"/>
            <a:ext cx="8890000" cy="539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2">
            <a:extLst>
              <a:ext uri="{FF2B5EF4-FFF2-40B4-BE49-F238E27FC236}">
                <a16:creationId xmlns:a16="http://schemas.microsoft.com/office/drawing/2014/main" id="{14FB7F60-DF6D-C764-26ED-078C166999C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12192000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7929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53420033-DC46-30C5-98C2-26A09AA1CD0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340964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gif"/><Relationship Id="rId11" Type="http://schemas.openxmlformats.org/officeDocument/2006/relationships/image" Target="../media/image10.jpg"/><Relationship Id="rId5" Type="http://schemas.openxmlformats.org/officeDocument/2006/relationships/image" Target="../media/image4.jp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2.png"/><Relationship Id="rId10" Type="http://schemas.openxmlformats.org/officeDocument/2006/relationships/image" Target="../media/image1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audio1ojo  cortada">
            <a:hlinkClick r:id="" action="ppaction://media"/>
            <a:extLst>
              <a:ext uri="{FF2B5EF4-FFF2-40B4-BE49-F238E27FC236}">
                <a16:creationId xmlns:a16="http://schemas.microsoft.com/office/drawing/2014/main" id="{F1F878A5-A97B-3241-D643-22AE5A23184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905462" y="7555801"/>
            <a:ext cx="609600" cy="609600"/>
          </a:xfrm>
          <a:prstGeom prst="rect">
            <a:avLst/>
          </a:prstGeom>
        </p:spPr>
      </p:pic>
      <p:sp>
        <p:nvSpPr>
          <p:cNvPr id="9" name="Elipse 8">
            <a:extLst>
              <a:ext uri="{FF2B5EF4-FFF2-40B4-BE49-F238E27FC236}">
                <a16:creationId xmlns:a16="http://schemas.microsoft.com/office/drawing/2014/main" id="{90E77E50-278E-2310-0EB1-F61E9F652FBC}"/>
              </a:ext>
            </a:extLst>
          </p:cNvPr>
          <p:cNvSpPr/>
          <p:nvPr/>
        </p:nvSpPr>
        <p:spPr>
          <a:xfrm>
            <a:off x="119336" y="116632"/>
            <a:ext cx="5616624" cy="5112568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FC21A082-F1D3-215F-6D05-9A30555A05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18" b="38630"/>
          <a:stretch/>
        </p:blipFill>
        <p:spPr>
          <a:xfrm>
            <a:off x="119336" y="188641"/>
            <a:ext cx="5616624" cy="504055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CD3F79C3-6025-EFAB-6212-E46E8F9046D8}"/>
              </a:ext>
            </a:extLst>
          </p:cNvPr>
          <p:cNvSpPr txBox="1"/>
          <p:nvPr/>
        </p:nvSpPr>
        <p:spPr>
          <a:xfrm>
            <a:off x="6744072" y="2154922"/>
            <a:ext cx="4656666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altLang="es-ES" sz="6600" i="1" dirty="0">
                <a:solidFill>
                  <a:schemeClr val="bg1"/>
                </a:solidFill>
                <a:latin typeface="Bell MT" panose="02020503060305020303" pitchFamily="18" charset="0"/>
                <a:cs typeface="Calibri" panose="020F0502020204030204" pitchFamily="34" charset="0"/>
              </a:rPr>
              <a:t>Triste </a:t>
            </a:r>
            <a:r>
              <a:rPr lang="pt-BR" altLang="es-ES" sz="6600" i="1" dirty="0" err="1">
                <a:solidFill>
                  <a:schemeClr val="bg1"/>
                </a:solidFill>
                <a:latin typeface="Bell MT" panose="02020503060305020303" pitchFamily="18" charset="0"/>
                <a:cs typeface="Calibri" panose="020F0502020204030204" pitchFamily="34" charset="0"/>
              </a:rPr>
              <a:t>engaño</a:t>
            </a:r>
            <a:endParaRPr lang="es-ES" sz="6600" i="1" dirty="0">
              <a:latin typeface="Bell MT" panose="02020503060305020303" pitchFamily="18" charset="0"/>
              <a:cs typeface="Calibri" panose="020F0502020204030204" pitchFamily="34" charset="0"/>
            </a:endParaRP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FA89AA02-8D1D-4B1F-00C3-69C5670653E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47"/>
          <a:stretch/>
        </p:blipFill>
        <p:spPr>
          <a:xfrm>
            <a:off x="119336" y="188641"/>
            <a:ext cx="5616624" cy="504055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9" name="Elipse 28">
            <a:extLst>
              <a:ext uri="{FF2B5EF4-FFF2-40B4-BE49-F238E27FC236}">
                <a16:creationId xmlns:a16="http://schemas.microsoft.com/office/drawing/2014/main" id="{86372785-ED88-7AAA-1E3D-57331ADB96D3}"/>
              </a:ext>
            </a:extLst>
          </p:cNvPr>
          <p:cNvSpPr/>
          <p:nvPr/>
        </p:nvSpPr>
        <p:spPr>
          <a:xfrm>
            <a:off x="911424" y="548680"/>
            <a:ext cx="5184576" cy="5040560"/>
          </a:xfrm>
          <a:prstGeom prst="ellipse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" name="Imagen 29">
            <a:extLst>
              <a:ext uri="{FF2B5EF4-FFF2-40B4-BE49-F238E27FC236}">
                <a16:creationId xmlns:a16="http://schemas.microsoft.com/office/drawing/2014/main" id="{7034F06E-62FC-09DE-B7FD-AD45FA61AC6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92" r="21192"/>
          <a:stretch/>
        </p:blipFill>
        <p:spPr>
          <a:xfrm>
            <a:off x="911424" y="548679"/>
            <a:ext cx="5184576" cy="50405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1" name="Imagen 30">
            <a:extLst>
              <a:ext uri="{FF2B5EF4-FFF2-40B4-BE49-F238E27FC236}">
                <a16:creationId xmlns:a16="http://schemas.microsoft.com/office/drawing/2014/main" id="{D856DE49-0CEC-338E-1624-3AA2A05A27F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47"/>
          <a:stretch/>
        </p:blipFill>
        <p:spPr>
          <a:xfrm>
            <a:off x="911424" y="548678"/>
            <a:ext cx="5184576" cy="50405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2" name="CuadroTexto 31">
            <a:extLst>
              <a:ext uri="{FF2B5EF4-FFF2-40B4-BE49-F238E27FC236}">
                <a16:creationId xmlns:a16="http://schemas.microsoft.com/office/drawing/2014/main" id="{98A392C9-554C-5CDC-572A-1E2F99B9ADF4}"/>
              </a:ext>
            </a:extLst>
          </p:cNvPr>
          <p:cNvSpPr txBox="1"/>
          <p:nvPr/>
        </p:nvSpPr>
        <p:spPr>
          <a:xfrm>
            <a:off x="6384032" y="526178"/>
            <a:ext cx="5472608" cy="50855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  <a:cs typeface="Calibri" panose="020F0502020204030204" pitchFamily="34" charset="0"/>
              </a:rPr>
              <a:t>Como sin querer,</a:t>
            </a:r>
            <a:b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  <a:cs typeface="Calibri" panose="020F0502020204030204" pitchFamily="34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  <a:cs typeface="Calibri" panose="020F0502020204030204" pitchFamily="34" charset="0"/>
              </a:rPr>
              <a:t>llegaste elogiándome y encantándome,</a:t>
            </a:r>
            <a:b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  <a:cs typeface="Calibri" panose="020F0502020204030204" pitchFamily="34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  <a:cs typeface="Calibri" panose="020F0502020204030204" pitchFamily="34" charset="0"/>
              </a:rPr>
              <a:t>hiciste de mi sueño la realidad,</a:t>
            </a:r>
            <a:b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  <a:cs typeface="Calibri" panose="020F0502020204030204" pitchFamily="34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  <a:cs typeface="Calibri" panose="020F0502020204030204" pitchFamily="34" charset="0"/>
              </a:rPr>
              <a:t>mi mirar se modificó en tu dirección. Obraste como si fueses un asaltante, </a:t>
            </a:r>
            <a:b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  <a:cs typeface="Calibri" panose="020F0502020204030204" pitchFamily="34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  <a:cs typeface="Calibri" panose="020F0502020204030204" pitchFamily="34" charset="0"/>
              </a:rPr>
              <a:t>me robaste el corazón,</a:t>
            </a:r>
            <a:b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  <a:cs typeface="Calibri" panose="020F0502020204030204" pitchFamily="34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  <a:cs typeface="Calibri" panose="020F0502020204030204" pitchFamily="34" charset="0"/>
              </a:rPr>
              <a:t>lo envolviste en lazos de cariño,</a:t>
            </a:r>
            <a:b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  <a:cs typeface="Calibri" panose="020F0502020204030204" pitchFamily="34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  <a:cs typeface="Calibri" panose="020F0502020204030204" pitchFamily="34" charset="0"/>
              </a:rPr>
              <a:t>lo calentaste con tus cuidados y caricias</a:t>
            </a:r>
            <a:b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  <a:cs typeface="Calibri" panose="020F0502020204030204" pitchFamily="34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  <a:cs typeface="Calibri" panose="020F0502020204030204" pitchFamily="34" charset="0"/>
              </a:rPr>
              <a:t>encendiéndolo inesperadamente,</a:t>
            </a:r>
            <a:b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  <a:cs typeface="Calibri" panose="020F0502020204030204" pitchFamily="34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  <a:cs typeface="Calibri" panose="020F0502020204030204" pitchFamily="34" charset="0"/>
              </a:rPr>
              <a:t>en las llamas de la pasión.</a:t>
            </a:r>
            <a:endParaRPr lang="pt-BR" altLang="es-ES" sz="3000" dirty="0">
              <a:solidFill>
                <a:schemeClr val="bg1"/>
              </a:solidFill>
              <a:latin typeface="Bell MT" panose="02020503060305020303" pitchFamily="18" charset="0"/>
              <a:cs typeface="Calibri" panose="020F0502020204030204" pitchFamily="34" charset="0"/>
            </a:endParaRPr>
          </a:p>
        </p:txBody>
      </p:sp>
      <p:sp>
        <p:nvSpPr>
          <p:cNvPr id="33" name="Elipse 32">
            <a:extLst>
              <a:ext uri="{FF2B5EF4-FFF2-40B4-BE49-F238E27FC236}">
                <a16:creationId xmlns:a16="http://schemas.microsoft.com/office/drawing/2014/main" id="{A8797065-71BB-FC9E-CDB2-BA2458338A83}"/>
              </a:ext>
            </a:extLst>
          </p:cNvPr>
          <p:cNvSpPr/>
          <p:nvPr/>
        </p:nvSpPr>
        <p:spPr>
          <a:xfrm>
            <a:off x="1271464" y="908720"/>
            <a:ext cx="5184576" cy="5040560"/>
          </a:xfrm>
          <a:prstGeom prst="ellipse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4" name="Imagen 33">
            <a:extLst>
              <a:ext uri="{FF2B5EF4-FFF2-40B4-BE49-F238E27FC236}">
                <a16:creationId xmlns:a16="http://schemas.microsoft.com/office/drawing/2014/main" id="{8DD27E44-C4AB-6236-C8E8-198628DCD3F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18" b="13618"/>
          <a:stretch/>
        </p:blipFill>
        <p:spPr>
          <a:xfrm>
            <a:off x="1271464" y="908720"/>
            <a:ext cx="5184576" cy="50405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5" name="Imagen 34">
            <a:extLst>
              <a:ext uri="{FF2B5EF4-FFF2-40B4-BE49-F238E27FC236}">
                <a16:creationId xmlns:a16="http://schemas.microsoft.com/office/drawing/2014/main" id="{B7CF95A5-60E9-C748-B930-FD2F4527307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47"/>
          <a:stretch/>
        </p:blipFill>
        <p:spPr>
          <a:xfrm>
            <a:off x="1271464" y="889856"/>
            <a:ext cx="5184576" cy="50405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6" name="CuadroTexto 35">
            <a:extLst>
              <a:ext uri="{FF2B5EF4-FFF2-40B4-BE49-F238E27FC236}">
                <a16:creationId xmlns:a16="http://schemas.microsoft.com/office/drawing/2014/main" id="{EE1F99B9-E07F-802B-97A2-3177504D9732}"/>
              </a:ext>
            </a:extLst>
          </p:cNvPr>
          <p:cNvSpPr txBox="1"/>
          <p:nvPr/>
        </p:nvSpPr>
        <p:spPr>
          <a:xfrm>
            <a:off x="6888088" y="1509468"/>
            <a:ext cx="5015880" cy="38390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  <a:cs typeface="Calibri" panose="020F0502020204030204" pitchFamily="34" charset="0"/>
              </a:rPr>
              <a:t>En medio de las palabras,</a:t>
            </a:r>
            <a:b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  <a:cs typeface="Calibri" panose="020F0502020204030204" pitchFamily="34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  <a:cs typeface="Calibri" panose="020F0502020204030204" pitchFamily="34" charset="0"/>
              </a:rPr>
              <a:t>la magia del amor se instaló,</a:t>
            </a:r>
            <a:b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  <a:cs typeface="Calibri" panose="020F0502020204030204" pitchFamily="34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  <a:cs typeface="Calibri" panose="020F0502020204030204" pitchFamily="34" charset="0"/>
              </a:rPr>
              <a:t>y tú simpático y cariñoso,</a:t>
            </a:r>
            <a:b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  <a:cs typeface="Calibri" panose="020F0502020204030204" pitchFamily="34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  <a:cs typeface="Calibri" panose="020F0502020204030204" pitchFamily="34" charset="0"/>
              </a:rPr>
              <a:t>devolviste mi corazón entrelazado al tuyo. Las estrellas en alaridos,</a:t>
            </a:r>
            <a:b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  <a:cs typeface="Calibri" panose="020F0502020204030204" pitchFamily="34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  <a:cs typeface="Calibri" panose="020F0502020204030204" pitchFamily="34" charset="0"/>
              </a:rPr>
              <a:t>parpadeaban más que nunca</a:t>
            </a:r>
            <a:b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  <a:cs typeface="Calibri" panose="020F0502020204030204" pitchFamily="34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  <a:cs typeface="Calibri" panose="020F0502020204030204" pitchFamily="34" charset="0"/>
              </a:rPr>
              <a:t>y jugaban a deslizarse en la luna,</a:t>
            </a:r>
            <a:b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  <a:cs typeface="Calibri" panose="020F0502020204030204" pitchFamily="34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  <a:cs typeface="Calibri" panose="020F0502020204030204" pitchFamily="34" charset="0"/>
              </a:rPr>
              <a:t>festejando el nacimiento de un nuevo amor.</a:t>
            </a:r>
            <a:endParaRPr lang="pt-BR" altLang="es-ES" sz="3000" dirty="0">
              <a:solidFill>
                <a:schemeClr val="bg1"/>
              </a:solidFill>
              <a:latin typeface="Bell MT" panose="02020503060305020303" pitchFamily="18" charset="0"/>
              <a:cs typeface="Calibri" panose="020F0502020204030204" pitchFamily="34" charset="0"/>
            </a:endParaRPr>
          </a:p>
        </p:txBody>
      </p:sp>
      <p:sp>
        <p:nvSpPr>
          <p:cNvPr id="37" name="Elipse 36">
            <a:extLst>
              <a:ext uri="{FF2B5EF4-FFF2-40B4-BE49-F238E27FC236}">
                <a16:creationId xmlns:a16="http://schemas.microsoft.com/office/drawing/2014/main" id="{6598F8A7-C06C-6EA2-7444-CD2AE8D9A01D}"/>
              </a:ext>
            </a:extLst>
          </p:cNvPr>
          <p:cNvSpPr/>
          <p:nvPr/>
        </p:nvSpPr>
        <p:spPr>
          <a:xfrm>
            <a:off x="1631504" y="1268760"/>
            <a:ext cx="5184576" cy="504056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8" name="Imagen 37">
            <a:extLst>
              <a:ext uri="{FF2B5EF4-FFF2-40B4-BE49-F238E27FC236}">
                <a16:creationId xmlns:a16="http://schemas.microsoft.com/office/drawing/2014/main" id="{5C9AFC12-3376-F81D-9609-DAE6A7AF59A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42" b="13542"/>
          <a:stretch/>
        </p:blipFill>
        <p:spPr>
          <a:xfrm>
            <a:off x="1631505" y="1268760"/>
            <a:ext cx="5184576" cy="504055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9" name="Imagen 38">
            <a:extLst>
              <a:ext uri="{FF2B5EF4-FFF2-40B4-BE49-F238E27FC236}">
                <a16:creationId xmlns:a16="http://schemas.microsoft.com/office/drawing/2014/main" id="{F56D7374-1255-87DA-71C7-9055F359154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47"/>
          <a:stretch/>
        </p:blipFill>
        <p:spPr>
          <a:xfrm>
            <a:off x="1631504" y="1268760"/>
            <a:ext cx="5184576" cy="504055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0" name="CuadroTexto 39">
            <a:extLst>
              <a:ext uri="{FF2B5EF4-FFF2-40B4-BE49-F238E27FC236}">
                <a16:creationId xmlns:a16="http://schemas.microsoft.com/office/drawing/2014/main" id="{FE545B4E-FF29-2C79-EF4D-B4B6BBA29EDA}"/>
              </a:ext>
            </a:extLst>
          </p:cNvPr>
          <p:cNvSpPr txBox="1"/>
          <p:nvPr/>
        </p:nvSpPr>
        <p:spPr>
          <a:xfrm>
            <a:off x="7176120" y="2077737"/>
            <a:ext cx="4752528" cy="34226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  <a:cs typeface="Calibri" panose="020F0502020204030204" pitchFamily="34" charset="0"/>
              </a:rPr>
              <a:t>¡Todo era lindo!</a:t>
            </a:r>
            <a:b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  <a:cs typeface="Calibri" panose="020F0502020204030204" pitchFamily="34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  <a:cs typeface="Calibri" panose="020F0502020204030204" pitchFamily="34" charset="0"/>
              </a:rPr>
              <a:t>el aire tenia el perfume del amor,</a:t>
            </a:r>
            <a:b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  <a:cs typeface="Calibri" panose="020F0502020204030204" pitchFamily="34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  <a:cs typeface="Calibri" panose="020F0502020204030204" pitchFamily="34" charset="0"/>
              </a:rPr>
              <a:t>las horas eran pocas </a:t>
            </a:r>
            <a:b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  <a:cs typeface="Calibri" panose="020F0502020204030204" pitchFamily="34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  <a:cs typeface="Calibri" panose="020F0502020204030204" pitchFamily="34" charset="0"/>
              </a:rPr>
              <a:t>para vivir ese encuentro de amor. De repente</a:t>
            </a:r>
            <a:b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  <a:cs typeface="Calibri" panose="020F0502020204030204" pitchFamily="34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  <a:cs typeface="Calibri" panose="020F0502020204030204" pitchFamily="34" charset="0"/>
              </a:rPr>
              <a:t>el cielo perdió las estrellas,</a:t>
            </a:r>
            <a:b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  <a:cs typeface="Calibri" panose="020F0502020204030204" pitchFamily="34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  <a:cs typeface="Calibri" panose="020F0502020204030204" pitchFamily="34" charset="0"/>
              </a:rPr>
              <a:t>todo se oscureció.</a:t>
            </a:r>
          </a:p>
        </p:txBody>
      </p:sp>
      <p:sp>
        <p:nvSpPr>
          <p:cNvPr id="41" name="Elipse 40">
            <a:extLst>
              <a:ext uri="{FF2B5EF4-FFF2-40B4-BE49-F238E27FC236}">
                <a16:creationId xmlns:a16="http://schemas.microsoft.com/office/drawing/2014/main" id="{A8048F14-0338-BBB2-808F-8AEEE4757E52}"/>
              </a:ext>
            </a:extLst>
          </p:cNvPr>
          <p:cNvSpPr/>
          <p:nvPr/>
        </p:nvSpPr>
        <p:spPr>
          <a:xfrm>
            <a:off x="1991544" y="1628800"/>
            <a:ext cx="5184576" cy="504056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2" name="Imagen 41">
            <a:extLst>
              <a:ext uri="{FF2B5EF4-FFF2-40B4-BE49-F238E27FC236}">
                <a16:creationId xmlns:a16="http://schemas.microsoft.com/office/drawing/2014/main" id="{5C3CA928-3FE4-7E20-4033-2EB93C2DD14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786" b="22786"/>
          <a:stretch/>
        </p:blipFill>
        <p:spPr>
          <a:xfrm>
            <a:off x="1991544" y="1628800"/>
            <a:ext cx="5209243" cy="50405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3" name="CuadroTexto 42">
            <a:extLst>
              <a:ext uri="{FF2B5EF4-FFF2-40B4-BE49-F238E27FC236}">
                <a16:creationId xmlns:a16="http://schemas.microsoft.com/office/drawing/2014/main" id="{7C9E3039-BC2C-9862-9D07-91746930C6B0}"/>
              </a:ext>
            </a:extLst>
          </p:cNvPr>
          <p:cNvSpPr txBox="1"/>
          <p:nvPr/>
        </p:nvSpPr>
        <p:spPr>
          <a:xfrm>
            <a:off x="7536160" y="2022279"/>
            <a:ext cx="4320484" cy="4253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es-ES" altLang="es-ES" sz="3000" i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ll MT" panose="02020503060305020303" pitchFamily="18" charset="0"/>
                <a:cs typeface="Calibri" panose="020F0502020204030204" pitchFamily="34" charset="0"/>
              </a:rPr>
              <a:t>Ese amor tan bonito y sintonizado</a:t>
            </a:r>
            <a:br>
              <a:rPr lang="es-ES" altLang="es-ES" sz="3000" i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ll MT" panose="02020503060305020303" pitchFamily="18" charset="0"/>
                <a:cs typeface="Calibri" panose="020F0502020204030204" pitchFamily="34" charset="0"/>
              </a:rPr>
            </a:br>
            <a:r>
              <a:rPr lang="es-ES" altLang="es-ES" sz="3000" i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ll MT" panose="02020503060305020303" pitchFamily="18" charset="0"/>
                <a:cs typeface="Calibri" panose="020F0502020204030204" pitchFamily="34" charset="0"/>
              </a:rPr>
              <a:t>que yo pensaba que existía,</a:t>
            </a:r>
            <a:br>
              <a:rPr lang="es-ES" altLang="es-ES" sz="3000" i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ll MT" panose="02020503060305020303" pitchFamily="18" charset="0"/>
                <a:cs typeface="Calibri" panose="020F0502020204030204" pitchFamily="34" charset="0"/>
              </a:rPr>
            </a:br>
            <a:r>
              <a:rPr lang="es-ES" altLang="es-ES" sz="3000" i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ll MT" panose="02020503060305020303" pitchFamily="18" charset="0"/>
                <a:cs typeface="Calibri" panose="020F0502020204030204" pitchFamily="34" charset="0"/>
              </a:rPr>
              <a:t>era un gran engaño.</a:t>
            </a:r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  <a:cs typeface="Calibri" panose="020F0502020204030204" pitchFamily="34" charset="0"/>
              </a:rPr>
              <a:t> </a:t>
            </a:r>
            <a:r>
              <a:rPr lang="es-ES" altLang="es-ES" sz="3000" i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ll MT" panose="02020503060305020303" pitchFamily="18" charset="0"/>
                <a:cs typeface="Calibri" panose="020F0502020204030204" pitchFamily="34" charset="0"/>
              </a:rPr>
              <a:t>La cortina se cerró,</a:t>
            </a:r>
          </a:p>
          <a:p>
            <a:pPr algn="ctr">
              <a:lnSpc>
                <a:spcPct val="90000"/>
              </a:lnSpc>
            </a:pPr>
            <a:r>
              <a:rPr lang="es-ES" altLang="es-ES" sz="3000" i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ll MT" panose="02020503060305020303" pitchFamily="18" charset="0"/>
                <a:cs typeface="Calibri" panose="020F0502020204030204" pitchFamily="34" charset="0"/>
              </a:rPr>
              <a:t>los aplausos no llegaron,</a:t>
            </a:r>
            <a:br>
              <a:rPr lang="es-ES" altLang="es-ES" sz="3000" i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ll MT" panose="02020503060305020303" pitchFamily="18" charset="0"/>
                <a:cs typeface="Calibri" panose="020F0502020204030204" pitchFamily="34" charset="0"/>
              </a:rPr>
            </a:br>
            <a:r>
              <a:rPr lang="es-ES" altLang="es-ES" sz="3000" i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ll MT" panose="02020503060305020303" pitchFamily="18" charset="0"/>
                <a:cs typeface="Calibri" panose="020F0502020204030204" pitchFamily="34" charset="0"/>
              </a:rPr>
              <a:t>quedó apenas, </a:t>
            </a:r>
            <a:br>
              <a:rPr lang="es-ES" altLang="es-ES" sz="3000" i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ll MT" panose="02020503060305020303" pitchFamily="18" charset="0"/>
                <a:cs typeface="Calibri" panose="020F0502020204030204" pitchFamily="34" charset="0"/>
              </a:rPr>
            </a:br>
            <a:r>
              <a:rPr lang="es-ES" altLang="es-ES" sz="3000" i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ll MT" panose="02020503060305020303" pitchFamily="18" charset="0"/>
                <a:cs typeface="Calibri" panose="020F0502020204030204" pitchFamily="34" charset="0"/>
              </a:rPr>
              <a:t>el silencio de un corazón.</a:t>
            </a:r>
            <a:br>
              <a:rPr lang="es-ES" altLang="es-ES" sz="3000" i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ll MT" panose="02020503060305020303" pitchFamily="18" charset="0"/>
                <a:cs typeface="Calibri" panose="020F0502020204030204" pitchFamily="34" charset="0"/>
              </a:rPr>
            </a:br>
            <a:br>
              <a:rPr lang="es-ES" altLang="es-ES" sz="3000" i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ll MT" panose="02020503060305020303" pitchFamily="18" charset="0"/>
                <a:cs typeface="Calibri" panose="020F0502020204030204" pitchFamily="34" charset="0"/>
              </a:rPr>
            </a:br>
            <a:r>
              <a:rPr lang="es-ES" altLang="es-ES" sz="3000" i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ll MT" panose="02020503060305020303" pitchFamily="18" charset="0"/>
                <a:cs typeface="Calibri" panose="020F0502020204030204" pitchFamily="34" charset="0"/>
              </a:rPr>
              <a:t>¡Sólo yo te amé!</a:t>
            </a:r>
          </a:p>
        </p:txBody>
      </p:sp>
      <p:sp>
        <p:nvSpPr>
          <p:cNvPr id="44" name="CuadroTexto 43">
            <a:extLst>
              <a:ext uri="{FF2B5EF4-FFF2-40B4-BE49-F238E27FC236}">
                <a16:creationId xmlns:a16="http://schemas.microsoft.com/office/drawing/2014/main" id="{EEEA6F80-F93F-FE66-A210-92B3C88151EA}"/>
              </a:ext>
            </a:extLst>
          </p:cNvPr>
          <p:cNvSpPr txBox="1"/>
          <p:nvPr/>
        </p:nvSpPr>
        <p:spPr>
          <a:xfrm>
            <a:off x="150914" y="5517232"/>
            <a:ext cx="24235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6000" i="1" dirty="0" err="1">
                <a:solidFill>
                  <a:schemeClr val="bg1"/>
                </a:solidFill>
                <a:latin typeface="Bell MT" panose="02020503060305020303" pitchFamily="18" charset="0"/>
                <a:cs typeface="Calibri" panose="020F0502020204030204" pitchFamily="34" charset="0"/>
              </a:rPr>
              <a:t>jrvg</a:t>
            </a:r>
            <a:endParaRPr lang="es-ES" sz="6000" i="1" dirty="0">
              <a:solidFill>
                <a:schemeClr val="bg1"/>
              </a:solidFill>
              <a:latin typeface="Bell MT" panose="02020503060305020303" pitchFamily="18" charset="0"/>
              <a:cs typeface="Calibri" panose="020F0502020204030204" pitchFamily="34" charset="0"/>
            </a:endParaRPr>
          </a:p>
        </p:txBody>
      </p:sp>
      <p:sp>
        <p:nvSpPr>
          <p:cNvPr id="45" name="CuadroTexto 44">
            <a:extLst>
              <a:ext uri="{FF2B5EF4-FFF2-40B4-BE49-F238E27FC236}">
                <a16:creationId xmlns:a16="http://schemas.microsoft.com/office/drawing/2014/main" id="{19711420-AA7B-9D1F-6F56-5829659AD612}"/>
              </a:ext>
            </a:extLst>
          </p:cNvPr>
          <p:cNvSpPr txBox="1"/>
          <p:nvPr/>
        </p:nvSpPr>
        <p:spPr>
          <a:xfrm>
            <a:off x="177419" y="6942635"/>
            <a:ext cx="282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  <p:pic>
        <p:nvPicPr>
          <p:cNvPr id="46" name="Imagen 45">
            <a:extLst>
              <a:ext uri="{FF2B5EF4-FFF2-40B4-BE49-F238E27FC236}">
                <a16:creationId xmlns:a16="http://schemas.microsoft.com/office/drawing/2014/main" id="{BEECE367-ED32-EE2B-6620-17D4D597C93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47"/>
          <a:stretch/>
        </p:blipFill>
        <p:spPr>
          <a:xfrm>
            <a:off x="1966877" y="1628800"/>
            <a:ext cx="5209243" cy="50405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7" name="Imagen 46" descr="Una persona con un oso de peluche&#10;&#10;Descripción generada automáticamente con confianza media">
            <a:extLst>
              <a:ext uri="{FF2B5EF4-FFF2-40B4-BE49-F238E27FC236}">
                <a16:creationId xmlns:a16="http://schemas.microsoft.com/office/drawing/2014/main" id="{B9DB754A-2373-C3B8-14A9-66F3998A3C9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815"/>
          <a:stretch/>
        </p:blipFill>
        <p:spPr>
          <a:xfrm>
            <a:off x="1966877" y="1628799"/>
            <a:ext cx="5209243" cy="50405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103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3" presetClass="exit" presetSubtype="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0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6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3000"/>
                            </p:stCondLst>
                            <p:childTnLst>
                              <p:par>
                                <p:cTn id="39" presetID="21" presetClass="entr" presetSubtype="3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4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1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4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0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7000"/>
                            </p:stCondLst>
                            <p:childTnLst>
                              <p:par>
                                <p:cTn id="52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1" presetClass="exit" presetSubtype="0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5000" tmFilter="0,0; .5, 0; 1, 1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10000"/>
                            </p:stCondLst>
                            <p:childTnLst>
                              <p:par>
                                <p:cTn id="64" presetID="8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5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14000"/>
                            </p:stCondLst>
                            <p:childTnLst>
                              <p:par>
                                <p:cTn id="77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0" tmFilter="0,0; .5, 1; 1, 1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41" presetClass="exit" presetSubtype="0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9" dur="5000" tmFilter="0,0; .5, 0; 1, 1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49500"/>
                            </p:stCondLst>
                            <p:childTnLst>
                              <p:par>
                                <p:cTn id="92" presetID="4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3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53500"/>
                            </p:stCondLst>
                            <p:childTnLst>
                              <p:par>
                                <p:cTn id="105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0" presetClass="exit" presetSubtype="0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10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92000"/>
                            </p:stCondLst>
                            <p:childTnLst>
                              <p:par>
                                <p:cTn id="113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1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96000"/>
                            </p:stCondLst>
                            <p:childTnLst>
                              <p:par>
                                <p:cTn id="123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1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2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4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6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8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00500"/>
                            </p:stCondLst>
                            <p:childTnLst>
                              <p:par>
                                <p:cTn id="140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4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  <p:bldLst>
      <p:bldP spid="11" grpId="0"/>
      <p:bldP spid="29" grpId="0" animBg="1"/>
      <p:bldP spid="32" grpId="0"/>
      <p:bldP spid="32" grpId="1"/>
      <p:bldP spid="33" grpId="0" animBg="1"/>
      <p:bldP spid="36" grpId="0"/>
      <p:bldP spid="36" grpId="1"/>
      <p:bldP spid="37" grpId="0" animBg="1"/>
      <p:bldP spid="40" grpId="0"/>
      <p:bldP spid="40" grpId="1"/>
      <p:bldP spid="41" grpId="0" animBg="1"/>
      <p:bldP spid="43" grpId="0"/>
      <p:bldP spid="43" grpId="1"/>
      <p:bldP spid="44" grpId="0"/>
      <p:bldP spid="4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68E921F2-C664-41F5-3BBC-37B19225DF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C0C974ED-20C0-02A4-6C07-AF95067F7A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094E77B8-3F28-4470-9EC2-6E7E315E30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FA45EC83-7D0A-00F9-4479-9A0ECDFB1A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E9BFEAC4-A6D9-46DB-D9D7-8AD1020A5A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914400"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1057DE13-849B-0897-668F-581943AEC8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85645098-67B9-5D6F-CD79-84E894A1D6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EC25E930-14CC-4F40-714A-80423540C5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FA2C87FD-A501-6880-C770-401E52765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56E15076-DE7D-5043-8E47-08A7FBDD8C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DF1D9645-0893-D2F8-5EF4-67A7342696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6437E30F-CA96-E279-6C92-52D083EEC6AB}"/>
              </a:ext>
            </a:extLst>
          </p:cNvPr>
          <p:cNvSpPr txBox="1"/>
          <p:nvPr/>
        </p:nvSpPr>
        <p:spPr>
          <a:xfrm>
            <a:off x="0" y="7101408"/>
            <a:ext cx="839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074780062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2013 - Tema de 2022">
  <a:themeElements>
    <a:clrScheme name="Office 2013 - Tema de 202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Tema de 2022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Tema de 2022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373</TotalTime>
  <Words>246</Words>
  <Application>Microsoft Office PowerPoint</Application>
  <PresentationFormat>Panorámica</PresentationFormat>
  <Paragraphs>11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Bell MT</vt:lpstr>
      <vt:lpstr>Calibri</vt:lpstr>
      <vt:lpstr>Calibri Light</vt:lpstr>
      <vt:lpstr>Kristen ITC</vt:lpstr>
      <vt:lpstr>Office 2013 - Tema de 2022</vt:lpstr>
      <vt:lpstr>Diseño predeterminado</vt:lpstr>
      <vt:lpstr>Presentación de PowerPoint</vt:lpstr>
      <vt:lpstr>Presentación de PowerPoint</vt:lpstr>
    </vt:vector>
  </TitlesOfParts>
  <Manager>jose ruiz del valle</Manager>
  <Company>casa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Triste engaño........</dc:title>
  <dc:subject>ppsx</dc:subject>
  <dc:creator>jrvallegomez@outlook.es</dc:creator>
  <cp:keywords>poesia</cp:keywords>
  <cp:lastModifiedBy>jose ruiz</cp:lastModifiedBy>
  <cp:revision>35</cp:revision>
  <dcterms:created xsi:type="dcterms:W3CDTF">2009-05-17T16:55:42Z</dcterms:created>
  <dcterms:modified xsi:type="dcterms:W3CDTF">2024-09-20T08:12:12Z</dcterms:modified>
</cp:coreProperties>
</file>