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sldIdLst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YnHF7WV5aRBAbHzMq+Gjg==" hashData="DleVN4x/f5nMTJy++8LO5OF4+2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E6565"/>
    <a:srgbClr val="B2A4A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935B8-B861-4291-B336-10906F88C44F}" type="datetimeFigureOut">
              <a:rPr lang="es-ES"/>
              <a:pPr>
                <a:defRPr/>
              </a:pPr>
              <a:t>28/10/2016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10051-0B89-40C1-8072-C01C315B764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100EA-BAF0-4973-B011-8DB26C3308D9}" type="datetimeFigureOut">
              <a:rPr lang="es-ES"/>
              <a:pPr>
                <a:defRPr/>
              </a:pPr>
              <a:t>28/10/2016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3ECC9-1C4A-4EC3-A7DC-AA9244DAA57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99D027C-05C1-4CA9-B2DA-A74FE10EE4CB}" type="datetimeFigureOut">
              <a:rPr lang="es-ES"/>
              <a:pPr>
                <a:defRPr/>
              </a:pPr>
              <a:t>28/10/2016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6FBCF83-2123-42EE-A60B-262D0045324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8ABE685-523A-4468-892A-1051165FCB30}" type="datetimeFigureOut">
              <a:rPr lang="es-ES"/>
              <a:pPr>
                <a:defRPr/>
              </a:pPr>
              <a:t>28/10/2016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86EE0A7-D661-4022-8098-5A4EE074D6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mailto:stellmar@gmail.co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esafi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275"/>
            </a:avLst>
          </a:prstGeom>
          <a:gradFill flip="none" rotWithShape="1">
            <a:gsLst>
              <a:gs pos="0">
                <a:srgbClr val="433E3A"/>
              </a:gs>
              <a:gs pos="50000">
                <a:srgbClr val="B2A4A5"/>
              </a:gs>
              <a:gs pos="100000">
                <a:schemeClr val="bg1">
                  <a:alpha val="25000"/>
                </a:schemeClr>
              </a:gs>
            </a:gsLst>
            <a:lin ang="8100000" scaled="1"/>
            <a:tileRect/>
          </a:gradFill>
          <a:ln w="38100">
            <a:solidFill>
              <a:srgbClr val="B2A4A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2 CuadroTexto"/>
          <p:cNvSpPr txBox="1">
            <a:spLocks noChangeArrowheads="1"/>
          </p:cNvSpPr>
          <p:nvPr/>
        </p:nvSpPr>
        <p:spPr bwMode="auto">
          <a:xfrm>
            <a:off x="467544" y="332656"/>
            <a:ext cx="134844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dirty="0" err="1">
                <a:solidFill>
                  <a:srgbClr val="433E3A"/>
                </a:solidFill>
                <a:latin typeface="Lucida Handwriting" pitchFamily="66" charset="0"/>
              </a:rPr>
              <a:t>Neusa</a:t>
            </a:r>
            <a:r>
              <a:rPr lang="es-ES" sz="1200" dirty="0">
                <a:solidFill>
                  <a:srgbClr val="433E3A"/>
                </a:solidFill>
                <a:latin typeface="Lucida Handwriting" pitchFamily="66" charset="0"/>
              </a:rPr>
              <a:t> </a:t>
            </a:r>
            <a:r>
              <a:rPr lang="es-ES" sz="1200" dirty="0" err="1">
                <a:solidFill>
                  <a:srgbClr val="433E3A"/>
                </a:solidFill>
                <a:latin typeface="Lucida Handwriting" pitchFamily="66" charset="0"/>
              </a:rPr>
              <a:t>by</a:t>
            </a:r>
            <a:r>
              <a:rPr lang="es-ES" sz="1200" dirty="0">
                <a:solidFill>
                  <a:srgbClr val="433E3A"/>
                </a:solidFill>
                <a:latin typeface="Lucida Handwriting" pitchFamily="66" charset="0"/>
              </a:rPr>
              <a:t> Mar</a:t>
            </a:r>
          </a:p>
        </p:txBody>
      </p:sp>
      <p:sp>
        <p:nvSpPr>
          <p:cNvPr id="6" name="5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277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3082" name="19 Imagen" descr="wishful_thinking_element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836613"/>
            <a:ext cx="871378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20 Imagen" descr="wishful_thinking_element0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644900"/>
            <a:ext cx="86058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20 Imagen" descr="man_276_franiemargot.png"/>
          <p:cNvPicPr>
            <a:picLocks noChangeAspect="1"/>
          </p:cNvPicPr>
          <p:nvPr/>
        </p:nvPicPr>
        <p:blipFill>
          <a:blip r:embed="rId6" cstate="print"/>
          <a:srcRect t="3488" r="25000"/>
          <a:stretch>
            <a:fillRect/>
          </a:stretch>
        </p:blipFill>
        <p:spPr bwMode="auto">
          <a:xfrm>
            <a:off x="755650" y="549275"/>
            <a:ext cx="3024188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21 Imagen" descr="nicole-etrange-by11_njakkk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221163"/>
            <a:ext cx="2268538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3851920" y="2492896"/>
            <a:ext cx="3653564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</a:rPr>
              <a:t> </a:t>
            </a:r>
            <a:r>
              <a:rPr lang="es-ES" sz="3200" b="1" dirty="0">
                <a:solidFill>
                  <a:srgbClr val="6E6565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Lucida Handwriting" pitchFamily="66" charset="0"/>
              </a:rPr>
              <a:t>Tras el regreso</a:t>
            </a:r>
          </a:p>
        </p:txBody>
      </p:sp>
      <p:sp>
        <p:nvSpPr>
          <p:cNvPr id="3087" name="19 CuadroTexto"/>
          <p:cNvSpPr txBox="1">
            <a:spLocks noChangeArrowheads="1"/>
          </p:cNvSpPr>
          <p:nvPr/>
        </p:nvSpPr>
        <p:spPr bwMode="auto">
          <a:xfrm>
            <a:off x="5292725" y="35004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solidFill>
                <a:srgbClr val="FFFFFF"/>
              </a:solidFill>
            </a:endParaRPr>
          </a:p>
        </p:txBody>
      </p:sp>
      <p:sp>
        <p:nvSpPr>
          <p:cNvPr id="24" name="21 CuadroTexto"/>
          <p:cNvSpPr txBox="1">
            <a:spLocks noChangeArrowheads="1"/>
          </p:cNvSpPr>
          <p:nvPr/>
        </p:nvSpPr>
        <p:spPr bwMode="auto">
          <a:xfrm>
            <a:off x="4788024" y="3645024"/>
            <a:ext cx="36134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6E6565"/>
                </a:solidFill>
                <a:effectLst>
                  <a:outerShdw blurRad="508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© </a:t>
            </a:r>
            <a:r>
              <a:rPr lang="es-ES" sz="2400" b="1" dirty="0" err="1">
                <a:solidFill>
                  <a:srgbClr val="6E6565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Lucida Calligraphy" pitchFamily="66" charset="0"/>
              </a:rPr>
              <a:t>Jose</a:t>
            </a:r>
            <a:r>
              <a:rPr lang="es-ES" sz="2400" b="1" dirty="0">
                <a:solidFill>
                  <a:srgbClr val="6E6565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Lucida Calligraphy" pitchFamily="66" charset="0"/>
              </a:rPr>
              <a:t> Manuel Serna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211960" y="4365104"/>
            <a:ext cx="3695242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rgbClr val="6E6565"/>
                </a:solidFill>
                <a:effectLst>
                  <a:outerShdw blurRad="38100" dist="635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Albatera</a:t>
            </a:r>
            <a:r>
              <a:rPr lang="es-ES" b="1" dirty="0">
                <a:solidFill>
                  <a:srgbClr val="6E6565"/>
                </a:solidFill>
                <a:effectLst>
                  <a:outerShdw blurRad="38100" dist="635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, Alicante, España</a:t>
            </a:r>
          </a:p>
        </p:txBody>
      </p:sp>
      <p:pic>
        <p:nvPicPr>
          <p:cNvPr id="3090" name="13 Imagen" descr="objets_485_franiemargot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938" y="5229225"/>
            <a:ext cx="2160587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14 Imagen" descr="CR HUMO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463" y="4868863"/>
            <a:ext cx="166687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4644008" cy="6858000"/>
          </a:xfrm>
          <a:prstGeom prst="rect">
            <a:avLst/>
          </a:prstGeom>
          <a:solidFill>
            <a:srgbClr val="6E656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6E6565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B2A4A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539552" y="2420888"/>
            <a:ext cx="337624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B2A4A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Presentaciones Mar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076056" y="3284984"/>
            <a:ext cx="3405099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B2A4A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Difundiendo Poesía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755576" y="5805264"/>
            <a:ext cx="262123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B2A4A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Avance automático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5796136" y="5733256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B2A4A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3" name="22 Imagen" descr="f844139f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750566">
            <a:off x="4076700" y="6769100"/>
            <a:ext cx="1084263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7103">
    <p:fade/>
    <p:sndAc>
      <p:stSnd>
        <p:snd r:embed="rId2" name="Cortazarrostrodel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00503 -0.56667 " pathEditMode="relative" rAng="0" ptsTypes="AA">
                                      <p:cBhvr>
                                        <p:cTn id="12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0503 -0.56667 L -0.00503 -1.19653 " pathEditMode="relative" rAng="0" ptsTypes="AA">
                                      <p:cBhvr>
                                        <p:cTn id="3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48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esaf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275"/>
            </a:avLst>
          </a:prstGeom>
          <a:gradFill flip="none" rotWithShape="1">
            <a:gsLst>
              <a:gs pos="0">
                <a:srgbClr val="433E3A"/>
              </a:gs>
              <a:gs pos="50000">
                <a:srgbClr val="B2A4A5"/>
              </a:gs>
              <a:gs pos="100000">
                <a:schemeClr val="bg1">
                  <a:alpha val="25000"/>
                </a:schemeClr>
              </a:gs>
            </a:gsLst>
            <a:lin ang="8100000" scaled="1"/>
            <a:tileRect/>
          </a:gradFill>
          <a:ln w="38100">
            <a:solidFill>
              <a:srgbClr val="B2A4A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2 CuadroTexto"/>
          <p:cNvSpPr txBox="1">
            <a:spLocks noChangeArrowheads="1"/>
          </p:cNvSpPr>
          <p:nvPr/>
        </p:nvSpPr>
        <p:spPr bwMode="auto">
          <a:xfrm>
            <a:off x="467544" y="332656"/>
            <a:ext cx="134844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dirty="0" err="1">
                <a:solidFill>
                  <a:srgbClr val="433E3A"/>
                </a:solidFill>
                <a:latin typeface="Lucida Handwriting" pitchFamily="66" charset="0"/>
              </a:rPr>
              <a:t>Neusa</a:t>
            </a:r>
            <a:r>
              <a:rPr lang="es-ES" sz="1200" dirty="0">
                <a:solidFill>
                  <a:srgbClr val="433E3A"/>
                </a:solidFill>
                <a:latin typeface="Lucida Handwriting" pitchFamily="66" charset="0"/>
              </a:rPr>
              <a:t> </a:t>
            </a:r>
            <a:r>
              <a:rPr lang="es-ES" sz="1200" dirty="0" err="1">
                <a:solidFill>
                  <a:srgbClr val="433E3A"/>
                </a:solidFill>
                <a:latin typeface="Lucida Handwriting" pitchFamily="66" charset="0"/>
              </a:rPr>
              <a:t>by</a:t>
            </a:r>
            <a:r>
              <a:rPr lang="es-ES" sz="1200" dirty="0">
                <a:solidFill>
                  <a:srgbClr val="433E3A"/>
                </a:solidFill>
                <a:latin typeface="Lucida Handwriting" pitchFamily="66" charset="0"/>
              </a:rPr>
              <a:t> Mar</a:t>
            </a:r>
          </a:p>
        </p:txBody>
      </p:sp>
      <p:sp>
        <p:nvSpPr>
          <p:cNvPr id="6" name="5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277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4106" name="19 Imagen" descr="wishful_thinking_element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836613"/>
            <a:ext cx="871378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20 Imagen" descr="wishful_thinking_element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644900"/>
            <a:ext cx="86058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14 CuadroTexto"/>
          <p:cNvSpPr txBox="1">
            <a:spLocks noChangeArrowheads="1"/>
          </p:cNvSpPr>
          <p:nvPr/>
        </p:nvSpPr>
        <p:spPr bwMode="auto">
          <a:xfrm>
            <a:off x="5436096" y="548680"/>
            <a:ext cx="22352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Tras el regreso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 la memoria fatigada,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y la fragilidad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 lo que se va rompiendo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sin cesar por dentro,</a:t>
            </a:r>
          </a:p>
        </p:txBody>
      </p:sp>
      <p:sp>
        <p:nvSpPr>
          <p:cNvPr id="10254" name="15 CuadroTexto"/>
          <p:cNvSpPr txBox="1">
            <a:spLocks noChangeArrowheads="1"/>
          </p:cNvSpPr>
          <p:nvPr/>
        </p:nvSpPr>
        <p:spPr bwMode="auto">
          <a:xfrm>
            <a:off x="5148064" y="1916832"/>
            <a:ext cx="2701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las palabras hondas y amargas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terminan siendo una necesidad,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un secreto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que comunica lento</a:t>
            </a:r>
          </a:p>
        </p:txBody>
      </p:sp>
      <p:sp>
        <p:nvSpPr>
          <p:cNvPr id="10255" name="16 CuadroTexto"/>
          <p:cNvSpPr txBox="1">
            <a:spLocks noChangeArrowheads="1"/>
          </p:cNvSpPr>
          <p:nvPr/>
        </p:nvSpPr>
        <p:spPr bwMode="auto">
          <a:xfrm>
            <a:off x="5292080" y="2996952"/>
            <a:ext cx="24018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la verdad que hoy me duele;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ese querer o no querer,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ese frío o calor,</a:t>
            </a:r>
          </a:p>
        </p:txBody>
      </p:sp>
      <p:sp>
        <p:nvSpPr>
          <p:cNvPr id="10256" name="17 CuadroTexto"/>
          <p:cNvSpPr txBox="1">
            <a:spLocks noChangeArrowheads="1"/>
          </p:cNvSpPr>
          <p:nvPr/>
        </p:nvSpPr>
        <p:spPr bwMode="auto">
          <a:xfrm>
            <a:off x="5076056" y="3789040"/>
            <a:ext cx="2880296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ir entre dos luces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como si el tiempo regresara,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como si nunca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se le hubiera ocurrido abandonarme</a:t>
            </a:r>
          </a:p>
        </p:txBody>
      </p:sp>
      <p:sp>
        <p:nvSpPr>
          <p:cNvPr id="10257" name="18 CuadroTexto"/>
          <p:cNvSpPr txBox="1">
            <a:spLocks noChangeArrowheads="1"/>
          </p:cNvSpPr>
          <p:nvPr/>
        </p:nvSpPr>
        <p:spPr bwMode="auto">
          <a:xfrm>
            <a:off x="5148064" y="5157192"/>
            <a:ext cx="2903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y tan solo la oscuridad de la tarde</a:t>
            </a:r>
          </a:p>
          <a:p>
            <a:pPr algn="ctr"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iluminara mi mente para siempre.</a:t>
            </a:r>
          </a:p>
        </p:txBody>
      </p:sp>
      <p:sp>
        <p:nvSpPr>
          <p:cNvPr id="10258" name="21 CuadroTexto"/>
          <p:cNvSpPr txBox="1">
            <a:spLocks noChangeArrowheads="1"/>
          </p:cNvSpPr>
          <p:nvPr/>
        </p:nvSpPr>
        <p:spPr bwMode="auto">
          <a:xfrm>
            <a:off x="5724128" y="5805264"/>
            <a:ext cx="18891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45454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©José Manuel Serna</a:t>
            </a:r>
          </a:p>
        </p:txBody>
      </p:sp>
      <p:pic>
        <p:nvPicPr>
          <p:cNvPr id="4114" name="20 Imagen" descr="man_276_franiemargot.png"/>
          <p:cNvPicPr>
            <a:picLocks noChangeAspect="1"/>
          </p:cNvPicPr>
          <p:nvPr/>
        </p:nvPicPr>
        <p:blipFill>
          <a:blip r:embed="rId5" cstate="print"/>
          <a:srcRect t="3488" r="25000"/>
          <a:stretch>
            <a:fillRect/>
          </a:stretch>
        </p:blipFill>
        <p:spPr bwMode="auto">
          <a:xfrm>
            <a:off x="755650" y="549275"/>
            <a:ext cx="3024188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21 Imagen" descr="nicole-etrange-by11_njakkk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21163"/>
            <a:ext cx="2268538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16 Imagen" descr="objets_485_franiemargot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938" y="5229225"/>
            <a:ext cx="2160587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17 Imagen" descr="CR HUMO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463" y="4868863"/>
            <a:ext cx="166687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6084168" y="2852936"/>
            <a:ext cx="99899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Mar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5364088" y="4725144"/>
            <a:ext cx="249299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 err="1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Tubes</a:t>
            </a:r>
            <a:r>
              <a:rPr lang="es-ES" sz="1600" b="1" dirty="0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: </a:t>
            </a:r>
            <a:r>
              <a:rPr lang="es-ES" sz="1600" b="1" dirty="0" err="1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Faniemargot</a:t>
            </a:r>
            <a:endParaRPr lang="es-ES" sz="1600" b="1" dirty="0">
              <a:solidFill>
                <a:srgbClr val="6E656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0" name="19 CuadroTexto">
            <a:hlinkClick r:id="rId9"/>
          </p:cNvPr>
          <p:cNvSpPr txBox="1"/>
          <p:nvPr/>
        </p:nvSpPr>
        <p:spPr>
          <a:xfrm>
            <a:off x="5652120" y="6237312"/>
            <a:ext cx="2284600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stellmar@gmail.com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5148064" y="5373216"/>
            <a:ext cx="2856872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 err="1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Cortazar</a:t>
            </a:r>
            <a:r>
              <a:rPr lang="es-ES" sz="1400" b="1" dirty="0">
                <a:solidFill>
                  <a:srgbClr val="6E65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: Rostro del amor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8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2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4.72222E-6 3.33333E-6 L 0.00052 0.15092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3" grpId="0"/>
      <p:bldP spid="10254" grpId="0"/>
      <p:bldP spid="10255" grpId="0"/>
      <p:bldP spid="10256" grpId="0"/>
      <p:bldP spid="10257" grpId="0"/>
      <p:bldP spid="10258" grpId="0"/>
      <p:bldP spid="18" grpId="0"/>
      <p:bldP spid="18" grpId="1"/>
      <p:bldP spid="19" grpId="0"/>
      <p:bldP spid="20" grpId="0" build="allAtOnce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146</Words>
  <Application>Microsoft Office PowerPoint</Application>
  <PresentationFormat>Presentación en pantalla (4:3)</PresentationFormat>
  <Paragraphs>34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Calibri</vt:lpstr>
      <vt:lpstr>1_Tema de Office</vt:lpstr>
      <vt:lpstr>2_Tema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Traselregreso</dc:title>
  <dc:subject>Jose Manuel Serna</dc:subject>
  <dc:creator>Mar</dc:creator>
  <cp:keywords>Jose Manuel Serna</cp:keywords>
  <cp:lastModifiedBy>Mar</cp:lastModifiedBy>
  <cp:revision>19</cp:revision>
  <dcterms:created xsi:type="dcterms:W3CDTF">2016-07-10T21:35:31Z</dcterms:created>
  <dcterms:modified xsi:type="dcterms:W3CDTF">2016-10-28T16:29:41Z</dcterms:modified>
</cp:coreProperties>
</file>