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LHsBXNwxnM3MkyMvRbolg==" hashData="YbQbsoWE0JYZu0zftIFwYtcxoHjbraPBs/S4wVLW4r8VRFIUqA6dD6Qiaf/MBT6l1VTxnRzIYiYXU2skQknx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90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2C6D40-1E35-4396-A093-40B7EB0814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A3C994D-707E-40F9-8A0C-441E386CC8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005A06-9078-41F2-B61D-46602A2FE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81D2BF-215E-42B4-9415-3695A926D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037867-0947-4237-A4A2-0CFF02AC1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072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A3674C-92B3-4DD1-91C7-2A5891117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255A39-F956-4914-8E66-AA242C81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DF19750-0F31-42BF-A640-CE615428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9ABB74-164A-48D4-BBCD-EBF1F404A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F836B1-E8FF-48C6-A832-D8EAB3B38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4995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DCA96A-346F-4FB5-ACAE-D11C3984D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27432F-074A-4411-986B-972C71077A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7AB8EC-E555-4247-821E-9D3503A08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FA174E-C48E-45BA-A1F8-D8DD96144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A3B0DB-019B-48DF-AAFC-CF3F32210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43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821E82-BED8-45FC-939A-28BE93D76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05C9B78-2AD1-4D51-97A3-2D5AAB57C4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3AF5668-D11D-4B3C-BA9A-66E3E1173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47165E4-994E-4C94-ABBB-20D57992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642E4C9-673D-4C01-B602-1D3D476A3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4484D9A-592F-45A9-B7DC-1D6188D53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920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5CB5BC-EB36-4F42-8D87-C85FCF0BC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4B4B50-10F0-4B79-9894-64E46E9D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9BB9D8-6324-4405-87AA-518B1660D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4022771-3518-49A1-BAE6-6A2B66FA66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36E5E0-0ED9-4E73-94F5-5994C90D5D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6365852-890F-43B2-933D-0C0A6F6A0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20D25F7-599D-4615-888D-48531DB27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FF0687B-CF8B-459C-9C19-A1B395FE0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9815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54EC8A-045B-4EF9-8A24-DB0F07802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4B40324-7867-445D-BD5F-39EE6B3DC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294EAE2-8E36-4AA2-AD90-9B10F1777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2F91AE6-A2C3-4191-A361-4AC57FEE9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5882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656B9CE-D993-4B25-BFB3-24C7CBE7D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61DD0E7-FF87-42C9-A71E-DD7F966CF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C966413-0657-488D-A2EA-8A7FB5E2A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394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37DC56-FB77-4D36-9DD0-87CE5AB62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7DBAA1-AF7B-4B79-9CCE-14C2EE037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54AC97B-B0AE-44CF-A007-21DD019D2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26A93E-807F-4578-A0F1-1BB071FB9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E5D749-C05F-4FAE-9289-B6CDA9B85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EFA40E5-1098-4C57-B83D-11FB3F461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916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2611D6-74A6-418E-A90F-312997700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A85A414-A886-456B-97B6-E4359B1234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4090F9E-D4E9-4E17-BF5C-9FED7C595D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B8AD2E-1222-4BCB-B8BB-2D7CCE695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42640D0-E347-492A-83AE-341E34A7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E942B5B-FA12-41E5-857E-76CEAA9F6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8321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0D3CE9-6695-4B1F-94AD-C6DF17CD2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70DCDC1-2245-4EFC-BCC4-A0A447DDE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6642A3-7517-4F87-9627-9C53F4753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9B1AC58-3495-4ECD-8CB1-F6ACC9450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2CA075-BA1C-495B-BF4A-D46F93573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793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F593482-AC9F-4EEA-87B5-C2DF8618AA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08628C9-7EB3-4689-9688-D29C2B9D2F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4EE451-7E55-4288-A387-73FAEDBC4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6B06D8-E2B3-4FE0-B812-A34709629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6CBAFC-C009-4C96-AFBC-9C18B9F54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556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822C9C-D736-32FF-7874-F084E3E72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4D5109-8D7C-32B7-6DDF-CDA8E98804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06F809-DF23-1B75-20F1-25A9C1762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540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AB9F7C67-6C94-474E-A978-B34235A7F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EDEA38-CF17-431D-B46E-2116EF17CC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113F68-ED23-4993-BE18-87D0AAB826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92B3A-9C0A-4E61-BAA7-A13CB2B8D1AE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C6B7C7-B96C-40D2-83B2-1646006FCA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6ED98A-FFE0-486C-99F1-58919C9987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7C936-BC42-40EE-BAA2-642F73D4A6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571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77998B5-D357-27B1-A30F-04CC28C88B7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76443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persona, ropa, joven, niño&#10;&#10;El contenido generado por IA puede ser incorrecto.">
            <a:extLst>
              <a:ext uri="{FF2B5EF4-FFF2-40B4-BE49-F238E27FC236}">
                <a16:creationId xmlns:a16="http://schemas.microsoft.com/office/drawing/2014/main" id="{5C6C6A5B-0C7D-D63D-E7A6-28E31BF270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6" b="677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F298916F-0EF6-BB38-9D9D-B04307EAAE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C0FE9125-07D5-4E0E-312B-862751B14DBD}"/>
              </a:ext>
            </a:extLst>
          </p:cNvPr>
          <p:cNvSpPr txBox="1"/>
          <p:nvPr/>
        </p:nvSpPr>
        <p:spPr>
          <a:xfrm>
            <a:off x="0" y="1266768"/>
            <a:ext cx="518831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000" i="1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Verdana" panose="020B0604030504040204" pitchFamily="34" charset="0"/>
              </a:rPr>
              <a:t>Todo </a:t>
            </a:r>
          </a:p>
          <a:p>
            <a:r>
              <a:rPr lang="es-ES" sz="6000" i="1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Verdana" panose="020B0604030504040204" pitchFamily="34" charset="0"/>
              </a:rPr>
              <a:t>      tiene </a:t>
            </a:r>
          </a:p>
          <a:p>
            <a:r>
              <a:rPr lang="es-ES" sz="6000" i="1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  <a:ea typeface="Verdana" panose="020B0604030504040204" pitchFamily="34" charset="0"/>
              </a:rPr>
              <a:t>             su fin 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7B8D566C-63B9-BE89-B810-400617858F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" r="693"/>
          <a:stretch/>
        </p:blipFill>
        <p:spPr>
          <a:xfrm>
            <a:off x="0" y="385011"/>
            <a:ext cx="8975558" cy="6087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AA8BC0F3-6F0F-1F32-2D88-991D4BFB21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011"/>
            <a:ext cx="8975558" cy="60879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F715C798-4347-7E56-8B51-DE0F1D29E97D}"/>
              </a:ext>
            </a:extLst>
          </p:cNvPr>
          <p:cNvSpPr txBox="1"/>
          <p:nvPr/>
        </p:nvSpPr>
        <p:spPr>
          <a:xfrm>
            <a:off x="5995736" y="1074508"/>
            <a:ext cx="2647948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Siento que ya llega la hora, que, dentro de un momento, te alejarás al fin. Quiero que tus ojos me miren , y que siempre recuerdes, el amor que te di.</a:t>
            </a:r>
          </a:p>
        </p:txBody>
      </p:sp>
      <p:pic>
        <p:nvPicPr>
          <p:cNvPr id="21" name="Imagen 20" descr="Imagen borrosa de una persona&#10;&#10;El contenido generado por IA puede ser incorrecto.">
            <a:extLst>
              <a:ext uri="{FF2B5EF4-FFF2-40B4-BE49-F238E27FC236}">
                <a16:creationId xmlns:a16="http://schemas.microsoft.com/office/drawing/2014/main" id="{B68FDCCC-FC35-1A17-831A-D56D6103A2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3"/>
          <a:stretch/>
        </p:blipFill>
        <p:spPr>
          <a:xfrm flipH="1">
            <a:off x="-2" y="721895"/>
            <a:ext cx="10587789" cy="5414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E063A2AC-E038-960A-CEDB-AD3D4AF08C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721896"/>
            <a:ext cx="10587789" cy="5414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F02AD705-C706-B57F-147B-AD30421676BF}"/>
              </a:ext>
            </a:extLst>
          </p:cNvPr>
          <p:cNvSpPr txBox="1"/>
          <p:nvPr/>
        </p:nvSpPr>
        <p:spPr>
          <a:xfrm>
            <a:off x="7567862" y="843677"/>
            <a:ext cx="2716128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</a:rPr>
              <a:t> </a:t>
            </a:r>
            <a:r>
              <a:rPr lang="es-ES" sz="3000" i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Pero quisiera que ese día, al recordar comprendas, lo que has hecho de mí. Solo me queda la esperanza, que, como el viento al humo, te apartes ya de aquí. </a:t>
            </a:r>
          </a:p>
        </p:txBody>
      </p:sp>
      <p:pic>
        <p:nvPicPr>
          <p:cNvPr id="24" name="Imagen 23" descr="Una persona acostado en una cama&#10;&#10;El contenido generado por IA puede ser incorrecto.">
            <a:extLst>
              <a:ext uri="{FF2B5EF4-FFF2-40B4-BE49-F238E27FC236}">
                <a16:creationId xmlns:a16="http://schemas.microsoft.com/office/drawing/2014/main" id="{327381B0-E074-6C77-BE80-4BE8A81964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67" b="5625"/>
          <a:stretch/>
        </p:blipFill>
        <p:spPr>
          <a:xfrm>
            <a:off x="0" y="1106905"/>
            <a:ext cx="12192000" cy="4644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AAE77341-6468-C846-1181-EBF15B9D46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06906"/>
            <a:ext cx="12192000" cy="46441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3F2F1DC8-D8E3-3635-4D36-EA6D16B0B643}"/>
              </a:ext>
            </a:extLst>
          </p:cNvPr>
          <p:cNvSpPr txBox="1"/>
          <p:nvPr/>
        </p:nvSpPr>
        <p:spPr>
          <a:xfrm>
            <a:off x="9432758" y="1536174"/>
            <a:ext cx="261385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Juro quererte y no comprendo, porque no ha sido así, todo da igual, y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ya nada importa.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Porque. </a:t>
            </a:r>
          </a:p>
          <a:p>
            <a:pPr algn="ctr"/>
            <a:r>
              <a:rPr lang="es-ES" sz="3000" i="1" dirty="0">
                <a:solidFill>
                  <a:schemeClr val="bg1"/>
                </a:solidFill>
                <a:latin typeface="Poor Richard" panose="02080502050505020702" pitchFamily="18" charset="0"/>
              </a:rPr>
              <a:t> Todo tiene su fin. 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2644AE0B-18A9-7107-D873-5E43C0B0E588}"/>
              </a:ext>
            </a:extLst>
          </p:cNvPr>
          <p:cNvSpPr txBox="1"/>
          <p:nvPr/>
        </p:nvSpPr>
        <p:spPr>
          <a:xfrm>
            <a:off x="10657973" y="6119046"/>
            <a:ext cx="17626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000" i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36716E62-24EA-2EC7-7712-B3881A86B500}"/>
              </a:ext>
            </a:extLst>
          </p:cNvPr>
          <p:cNvSpPr txBox="1"/>
          <p:nvPr/>
        </p:nvSpPr>
        <p:spPr>
          <a:xfrm>
            <a:off x="497304" y="7379368"/>
            <a:ext cx="3753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9" name="audio1">
            <a:hlinkClick r:id="" action="ppaction://media"/>
            <a:extLst>
              <a:ext uri="{FF2B5EF4-FFF2-40B4-BE49-F238E27FC236}">
                <a16:creationId xmlns:a16="http://schemas.microsoft.com/office/drawing/2014/main" id="{BD0798F4-FF2E-0F01-8883-F5954D95E4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995736" y="88993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8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 tmFilter="0,0; .5, 0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300"/>
                            </p:stCondLst>
                            <p:childTnLst>
                              <p:par>
                                <p:cTn id="54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68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33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2400"/>
                            </p:stCondLst>
                            <p:childTnLst>
                              <p:par>
                                <p:cTn id="81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6400"/>
                            </p:stCondLst>
                            <p:childTnLst>
                              <p:par>
                                <p:cTn id="91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7" presetClass="exit" presetSubtype="1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2800"/>
                            </p:stCondLst>
                            <p:childTnLst>
                              <p:par>
                                <p:cTn id="101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73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7" grpId="0"/>
      <p:bldP spid="20" grpId="0"/>
      <p:bldP spid="20" grpId="1"/>
      <p:bldP spid="23" grpId="0"/>
      <p:bldP spid="23" grpId="1"/>
      <p:bldP spid="26" grpId="0"/>
      <p:bldP spid="26" grpId="1"/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9C1DB4E-9519-884B-163F-EDDCF3D92B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32D96C5-5F79-2F07-0281-484FB9A07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76CD531-AE42-D06F-AD97-87D589E44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136D1EF-63C8-DC50-71C3-2C4F7300F0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5839FD7-51C2-96BF-4698-A3020FFA5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8C547D8-4E71-1328-ACCB-85B6F5154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810B2CA-99AE-424F-D24A-65FC41DCE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2FCED97F-2137-96AA-3F44-E5EA3FFDD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2F6E3AA-CFA4-E82A-E247-9B06C8A18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8F55AD07-0F35-8B32-8B12-8AD133EEC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6FE5E4FE-DF86-A025-A1E4-22BC4E5DD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342037"/>
      </p:ext>
    </p:extLst>
  </p:cSld>
  <p:clrMapOvr>
    <a:masterClrMapping/>
  </p:clrMapOvr>
  <p:transition spd="slow" advClick="0" advTm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139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Todo tiene su fin .........</dc:title>
  <dc:subject>ppsx</dc:subject>
  <dc:creator>jrvallegomez@outlook.es</dc:creator>
  <cp:keywords>poesia</cp:keywords>
  <cp:lastModifiedBy>jose ruiz</cp:lastModifiedBy>
  <cp:revision>9</cp:revision>
  <dcterms:created xsi:type="dcterms:W3CDTF">2023-02-19T09:04:12Z</dcterms:created>
  <dcterms:modified xsi:type="dcterms:W3CDTF">2024-12-27T11:02:41Z</dcterms:modified>
</cp:coreProperties>
</file>