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9" r:id="rId3"/>
    <p:sldId id="260" r:id="rId4"/>
  </p:sldIdLst>
  <p:sldSz cx="9144000" cy="6858000" type="screen4x3"/>
  <p:notesSz cx="6858000" cy="9144000"/>
  <p:embeddedFontLst>
    <p:embeddedFont>
      <p:font typeface="Calibri" pitchFamily="34" charset="0"/>
      <p:regular r:id="rId5"/>
      <p:bold r:id="rId6"/>
      <p:italic r:id="rId7"/>
      <p:boldItalic r:id="rId8"/>
    </p:embeddedFont>
    <p:embeddedFont>
      <p:font typeface="Cambria" pitchFamily="18" charset="0"/>
      <p:regular r:id="rId9"/>
      <p:bold r:id="rId10"/>
      <p:italic r:id="rId11"/>
      <p:boldItalic r:id="rId12"/>
    </p:embeddedFont>
    <p:embeddedFont>
      <p:font typeface="A Charming Font Expanded" pitchFamily="2" charset="0"/>
      <p:regular r:id="rId13"/>
    </p:embeddedFont>
    <p:embeddedFont>
      <p:font typeface="Yataghan"/>
      <p:regular r:id="rId14"/>
    </p:embeddedFont>
    <p:embeddedFont>
      <p:font typeface="Kristen ITC" pitchFamily="66" charset="0"/>
      <p:regular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cwY16qYjhlwHpzgJ5Du7w==" hashData="RN8vZ48q5O7AkUx0GrZE5AYd8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6E1"/>
    <a:srgbClr val="E5D0C7"/>
    <a:srgbClr val="6F5E2D"/>
    <a:srgbClr val="574B3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7A094-1882-490B-BBAD-6A5FAFDC88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59098-2765-4C09-92B6-416A74C6FA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DB2FD-8E6B-4E06-B7C6-BAA99BA06A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FE0EC-20F2-4D1C-85E2-1247770442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FFB8E-2824-45F4-BFCB-211AD45EAA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912F3-0624-47D3-943B-2FE7DE2822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33D88-E6EF-4868-B24C-02A458C96B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5E5BD-A041-4A6C-9D8F-4FDC63C49E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304CB-8E51-4D03-B88B-242D470799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B8827-8AA7-499E-8EBA-2F55562BFE5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04F5B-2C2C-4154-9210-3F950C24C7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2630D60-F618-404A-A959-DAC85C34A16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99">
                  <a:alpha val="46001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1524000" y="1676400"/>
            <a:ext cx="608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Prosa poetica, sensual cadenciosa  sublime y plena de ternura…</a:t>
            </a:r>
          </a:p>
        </p:txBody>
      </p:sp>
      <p:sp>
        <p:nvSpPr>
          <p:cNvPr id="2052" name="Text Box 10"/>
          <p:cNvSpPr txBox="1">
            <a:spLocks noChangeArrowheads="1"/>
          </p:cNvSpPr>
          <p:nvPr/>
        </p:nvSpPr>
        <p:spPr bwMode="auto">
          <a:xfrm>
            <a:off x="2514600" y="2895600"/>
            <a:ext cx="40608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alibri" pitchFamily="34" charset="0"/>
              </a:rPr>
              <a:t>Imagenes tomadas de la red, Tube  – Nina Ricci</a:t>
            </a:r>
          </a:p>
          <a:p>
            <a:r>
              <a:rPr lang="en-US" sz="1600">
                <a:latin typeface="Calibri" pitchFamily="34" charset="0"/>
              </a:rPr>
              <a:t>               Manipulacion de imagenes, Ines Garet</a:t>
            </a:r>
          </a:p>
        </p:txBody>
      </p:sp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3886200" y="4876800"/>
            <a:ext cx="13985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Calibri" pitchFamily="34" charset="0"/>
              </a:rPr>
              <a:t>Paso automatico</a:t>
            </a:r>
          </a:p>
        </p:txBody>
      </p:sp>
      <p:sp>
        <p:nvSpPr>
          <p:cNvPr id="2054" name="Text Box 13"/>
          <p:cNvSpPr txBox="1">
            <a:spLocks noChangeArrowheads="1"/>
          </p:cNvSpPr>
          <p:nvPr/>
        </p:nvSpPr>
        <p:spPr bwMode="auto">
          <a:xfrm>
            <a:off x="3048000" y="4038600"/>
            <a:ext cx="2874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Calibri" pitchFamily="34" charset="0"/>
              </a:rPr>
              <a:t>Audio Sanctuary  Michael Hoppe</a:t>
            </a:r>
          </a:p>
        </p:txBody>
      </p:sp>
      <p:pic>
        <p:nvPicPr>
          <p:cNvPr id="2055" name="Picture 17" descr="!cid_9EBF6FCF-A104-422E-AFD6-01E121B5773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3657600"/>
            <a:ext cx="9429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8" descr="!cid_9EBF6FCF-A104-422E-AFD6-01E121B5773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2362200"/>
            <a:ext cx="9429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9" descr="!cid_9EBF6FCF-A104-422E-AFD6-01E121B5773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4648200"/>
            <a:ext cx="942975" cy="12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9" name="10 CuadroTexto"/>
          <p:cNvSpPr txBox="1">
            <a:spLocks noChangeArrowheads="1"/>
          </p:cNvSpPr>
          <p:nvPr/>
        </p:nvSpPr>
        <p:spPr bwMode="auto">
          <a:xfrm>
            <a:off x="3048000" y="762000"/>
            <a:ext cx="2989263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200">
                <a:latin typeface="Calibri" pitchFamily="34" charset="0"/>
              </a:rPr>
              <a:t>Ines, difundiendo poesia</a:t>
            </a:r>
            <a:endParaRPr lang="es-UY" sz="2200"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CC99">
                  <a:alpha val="46001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81000" y="4565650"/>
            <a:ext cx="4948238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latin typeface="Cambria" pitchFamily="18" charset="0"/>
              </a:rPr>
              <a:t>Toco tu boca, con un dedo todo el borde de tu boca</a:t>
            </a:r>
          </a:p>
          <a:p>
            <a:r>
              <a:rPr lang="en-US" sz="1300" i="1">
                <a:latin typeface="Cambria" pitchFamily="18" charset="0"/>
              </a:rPr>
              <a:t> voy dibujándola como si saliera de mi mano</a:t>
            </a:r>
          </a:p>
          <a:p>
            <a:r>
              <a:rPr lang="en-US" sz="1300" i="1">
                <a:latin typeface="Cambria" pitchFamily="18" charset="0"/>
              </a:rPr>
              <a:t> como si por primera vez tu boca se entreabriera</a:t>
            </a:r>
          </a:p>
          <a:p>
            <a:r>
              <a:rPr lang="en-US" sz="1300" i="1">
                <a:latin typeface="Cambria" pitchFamily="18" charset="0"/>
              </a:rPr>
              <a:t> y me basta cerrar los ojos para deshacerlo todo y recomenzar</a:t>
            </a:r>
          </a:p>
          <a:p>
            <a:endParaRPr lang="en-US" sz="1300" i="1">
              <a:latin typeface="Cambria" pitchFamily="18" charset="0"/>
            </a:endParaRPr>
          </a:p>
          <a:p>
            <a:r>
              <a:rPr lang="en-US" sz="1300" i="1">
                <a:latin typeface="Cambria" pitchFamily="18" charset="0"/>
              </a:rPr>
              <a:t> hago nacer cada vez la boca que deseo, la boca que mi mano elige</a:t>
            </a:r>
          </a:p>
          <a:p>
            <a:r>
              <a:rPr lang="en-US" sz="1300" i="1">
                <a:latin typeface="Cambria" pitchFamily="18" charset="0"/>
              </a:rPr>
              <a:t> y te dibuja en la cara, una boca elegida entre todas</a:t>
            </a:r>
          </a:p>
          <a:p>
            <a:r>
              <a:rPr lang="en-US" sz="1300" i="1">
                <a:latin typeface="Cambria" pitchFamily="18" charset="0"/>
              </a:rPr>
              <a:t> con soberana libertad elegida por mí para dibujarla</a:t>
            </a:r>
          </a:p>
          <a:p>
            <a:r>
              <a:rPr lang="en-US" sz="1300" i="1">
                <a:latin typeface="Cambria" pitchFamily="18" charset="0"/>
              </a:rPr>
              <a:t> con mi mano en tu cara, y que por un azar que no busco comprender</a:t>
            </a:r>
          </a:p>
          <a:p>
            <a:r>
              <a:rPr lang="en-US" sz="1300" i="1">
                <a:latin typeface="Cambria" pitchFamily="18" charset="0"/>
              </a:rPr>
              <a:t>coincide exactamente con tu boca que sonríe</a:t>
            </a:r>
          </a:p>
          <a:p>
            <a:r>
              <a:rPr lang="en-US" sz="1300" i="1">
                <a:latin typeface="Cambria" pitchFamily="18" charset="0"/>
              </a:rPr>
              <a:t> por debajo de la que mi mano te dibuja.</a:t>
            </a:r>
          </a:p>
        </p:txBody>
      </p:sp>
      <p:pic>
        <p:nvPicPr>
          <p:cNvPr id="3076" name="Picture 55" descr="nina_ricci_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1447800"/>
            <a:ext cx="39624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AutoShape 58" descr="AVES"/>
          <p:cNvSpPr>
            <a:spLocks noChangeArrowheads="1"/>
          </p:cNvSpPr>
          <p:nvPr/>
        </p:nvSpPr>
        <p:spPr bwMode="auto">
          <a:xfrm>
            <a:off x="381000" y="457200"/>
            <a:ext cx="5181600" cy="4114800"/>
          </a:xfrm>
          <a:prstGeom prst="flowChartMultidocumen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2700">
            <a:solidFill>
              <a:srgbClr val="FFFFFF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5181" name="AutoShape 61" descr="AVES ccaty"/>
          <p:cNvSpPr>
            <a:spLocks noChangeArrowheads="1"/>
          </p:cNvSpPr>
          <p:nvPr/>
        </p:nvSpPr>
        <p:spPr bwMode="auto">
          <a:xfrm>
            <a:off x="381000" y="457200"/>
            <a:ext cx="5181600" cy="4114800"/>
          </a:xfrm>
          <a:prstGeom prst="flowChartMultidocumen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12700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5184" name="Text Box 64"/>
          <p:cNvSpPr txBox="1">
            <a:spLocks noChangeArrowheads="1"/>
          </p:cNvSpPr>
          <p:nvPr/>
        </p:nvSpPr>
        <p:spPr bwMode="auto">
          <a:xfrm>
            <a:off x="381000" y="4724400"/>
            <a:ext cx="51689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>
                <a:latin typeface="Cambria" pitchFamily="18" charset="0"/>
              </a:rPr>
              <a:t>Me miras, de cerca me miras, cada vez más de cerca</a:t>
            </a:r>
          </a:p>
          <a:p>
            <a:r>
              <a:rPr lang="en-US" sz="1300" i="1">
                <a:latin typeface="Cambria" pitchFamily="18" charset="0"/>
              </a:rPr>
              <a:t> y entonces jugamos al cíclope, nos miramos cada vez más cerca</a:t>
            </a:r>
          </a:p>
          <a:p>
            <a:r>
              <a:rPr lang="en-US" sz="1300" i="1">
                <a:latin typeface="Cambria" pitchFamily="18" charset="0"/>
              </a:rPr>
              <a:t> y los ojos se agrandan, se acercan entre sí, se superponen</a:t>
            </a:r>
          </a:p>
          <a:p>
            <a:r>
              <a:rPr lang="en-US" sz="1300" i="1">
                <a:latin typeface="Cambria" pitchFamily="18" charset="0"/>
              </a:rPr>
              <a:t> y los cíclopes se miran, respirando confundidos</a:t>
            </a:r>
          </a:p>
          <a:p>
            <a:endParaRPr lang="en-US" sz="1300" i="1">
              <a:latin typeface="Cambria" pitchFamily="18" charset="0"/>
            </a:endParaRPr>
          </a:p>
          <a:p>
            <a:r>
              <a:rPr lang="en-US" sz="1300" i="1">
                <a:latin typeface="Cambria" pitchFamily="18" charset="0"/>
              </a:rPr>
              <a:t> las bocas se encuentran y luchan tibiamente mordiéndose con los labios</a:t>
            </a:r>
          </a:p>
          <a:p>
            <a:r>
              <a:rPr lang="en-US" sz="1300" i="1">
                <a:latin typeface="Cambria" pitchFamily="18" charset="0"/>
              </a:rPr>
              <a:t> apoyando apenas la lengua en los dientes, jugando en sus recintos</a:t>
            </a:r>
          </a:p>
          <a:p>
            <a:r>
              <a:rPr lang="en-US" sz="1300" i="1">
                <a:latin typeface="Cambria" pitchFamily="18" charset="0"/>
              </a:rPr>
              <a:t> donde un aire pesado va y viene con un perfume viejo y un silencio.</a:t>
            </a:r>
          </a:p>
        </p:txBody>
      </p:sp>
      <p:sp>
        <p:nvSpPr>
          <p:cNvPr id="5186" name="Text Box 66"/>
          <p:cNvSpPr txBox="1">
            <a:spLocks noChangeArrowheads="1"/>
          </p:cNvSpPr>
          <p:nvPr/>
        </p:nvSpPr>
        <p:spPr bwMode="auto">
          <a:xfrm>
            <a:off x="457200" y="4579938"/>
            <a:ext cx="5027613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00" i="1" dirty="0" err="1">
                <a:latin typeface="Cambria" pitchFamily="18" charset="0"/>
              </a:rPr>
              <a:t>Entonces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mis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manos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buscan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hundirse</a:t>
            </a:r>
            <a:r>
              <a:rPr lang="en-US" sz="1300" i="1" dirty="0">
                <a:latin typeface="Cambria" pitchFamily="18" charset="0"/>
              </a:rPr>
              <a:t> en </a:t>
            </a:r>
            <a:r>
              <a:rPr lang="en-US" sz="1300" i="1" dirty="0" err="1">
                <a:latin typeface="Cambria" pitchFamily="18" charset="0"/>
              </a:rPr>
              <a:t>tu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pelo</a:t>
            </a:r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acariciar</a:t>
            </a:r>
            <a:r>
              <a:rPr lang="en-US" sz="1300" i="1" dirty="0">
                <a:latin typeface="Cambria" pitchFamily="18" charset="0"/>
              </a:rPr>
              <a:t> lentamente la </a:t>
            </a:r>
            <a:r>
              <a:rPr lang="en-US" sz="1300" i="1" dirty="0" err="1">
                <a:latin typeface="Cambria" pitchFamily="18" charset="0"/>
              </a:rPr>
              <a:t>profundidad</a:t>
            </a:r>
            <a:r>
              <a:rPr lang="en-US" sz="1300" i="1" dirty="0">
                <a:latin typeface="Cambria" pitchFamily="18" charset="0"/>
              </a:rPr>
              <a:t> de </a:t>
            </a:r>
            <a:r>
              <a:rPr lang="en-US" sz="1300" i="1" dirty="0" err="1">
                <a:latin typeface="Cambria" pitchFamily="18" charset="0"/>
              </a:rPr>
              <a:t>tu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pelo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mientras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nos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besamos</a:t>
            </a:r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como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si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tuviéramos</a:t>
            </a:r>
            <a:r>
              <a:rPr lang="en-US" sz="1300" i="1" dirty="0">
                <a:latin typeface="Cambria" pitchFamily="18" charset="0"/>
              </a:rPr>
              <a:t> la </a:t>
            </a:r>
            <a:r>
              <a:rPr lang="en-US" sz="1300" i="1" dirty="0" err="1">
                <a:latin typeface="Cambria" pitchFamily="18" charset="0"/>
              </a:rPr>
              <a:t>boca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llena</a:t>
            </a:r>
            <a:r>
              <a:rPr lang="en-US" sz="1300" i="1" dirty="0">
                <a:latin typeface="Cambria" pitchFamily="18" charset="0"/>
              </a:rPr>
              <a:t> de </a:t>
            </a:r>
            <a:r>
              <a:rPr lang="en-US" sz="1300" i="1" dirty="0" err="1">
                <a:latin typeface="Cambria" pitchFamily="18" charset="0"/>
              </a:rPr>
              <a:t>flores</a:t>
            </a:r>
            <a:r>
              <a:rPr lang="en-US" sz="1300" i="1" dirty="0">
                <a:latin typeface="Cambria" pitchFamily="18" charset="0"/>
              </a:rPr>
              <a:t> o de </a:t>
            </a:r>
            <a:r>
              <a:rPr lang="en-US" sz="1300" i="1" dirty="0" err="1">
                <a:latin typeface="Cambria" pitchFamily="18" charset="0"/>
              </a:rPr>
              <a:t>peces</a:t>
            </a:r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de </a:t>
            </a:r>
            <a:r>
              <a:rPr lang="en-US" sz="1300" i="1" dirty="0" err="1">
                <a:latin typeface="Cambria" pitchFamily="18" charset="0"/>
              </a:rPr>
              <a:t>movimientos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vivos</a:t>
            </a:r>
            <a:r>
              <a:rPr lang="en-US" sz="1300" i="1" dirty="0">
                <a:latin typeface="Cambria" pitchFamily="18" charset="0"/>
              </a:rPr>
              <a:t>, de </a:t>
            </a:r>
            <a:r>
              <a:rPr lang="en-US" sz="1300" i="1" dirty="0" err="1">
                <a:latin typeface="Cambria" pitchFamily="18" charset="0"/>
              </a:rPr>
              <a:t>fragancia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oscura</a:t>
            </a:r>
            <a:r>
              <a:rPr lang="en-US" sz="1300" i="1" dirty="0">
                <a:latin typeface="Cambria" pitchFamily="18" charset="0"/>
              </a:rPr>
              <a:t>.</a:t>
            </a:r>
          </a:p>
          <a:p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Y  </a:t>
            </a:r>
            <a:r>
              <a:rPr lang="en-US" sz="1300" i="1" dirty="0" err="1">
                <a:latin typeface="Cambria" pitchFamily="18" charset="0"/>
              </a:rPr>
              <a:t>si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nos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mordemos</a:t>
            </a:r>
            <a:r>
              <a:rPr lang="en-US" sz="1300" i="1" dirty="0">
                <a:latin typeface="Cambria" pitchFamily="18" charset="0"/>
              </a:rPr>
              <a:t> el dolor </a:t>
            </a:r>
            <a:r>
              <a:rPr lang="en-US" sz="1300" i="1" dirty="0" err="1">
                <a:latin typeface="Cambria" pitchFamily="18" charset="0"/>
              </a:rPr>
              <a:t>es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dulce</a:t>
            </a:r>
            <a:r>
              <a:rPr lang="en-US" sz="1300" i="1" dirty="0">
                <a:latin typeface="Cambria" pitchFamily="18" charset="0"/>
              </a:rPr>
              <a:t>, y </a:t>
            </a:r>
            <a:r>
              <a:rPr lang="en-US" sz="1300" i="1" dirty="0" err="1">
                <a:latin typeface="Cambria" pitchFamily="18" charset="0"/>
              </a:rPr>
              <a:t>si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nos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ahogamos</a:t>
            </a:r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en un </a:t>
            </a:r>
            <a:r>
              <a:rPr lang="en-US" sz="1300" i="1" dirty="0" err="1">
                <a:latin typeface="Cambria" pitchFamily="18" charset="0"/>
              </a:rPr>
              <a:t>breve</a:t>
            </a:r>
            <a:r>
              <a:rPr lang="en-US" sz="1300" i="1" dirty="0">
                <a:latin typeface="Cambria" pitchFamily="18" charset="0"/>
              </a:rPr>
              <a:t> y terrible absorber </a:t>
            </a:r>
            <a:r>
              <a:rPr lang="en-US" sz="1300" i="1" dirty="0" err="1">
                <a:latin typeface="Cambria" pitchFamily="18" charset="0"/>
              </a:rPr>
              <a:t>simultáneo</a:t>
            </a:r>
            <a:r>
              <a:rPr lang="en-US" sz="1300" i="1" dirty="0">
                <a:latin typeface="Cambria" pitchFamily="18" charset="0"/>
              </a:rPr>
              <a:t> del </a:t>
            </a:r>
            <a:r>
              <a:rPr lang="en-US" sz="1300" i="1" dirty="0" err="1">
                <a:latin typeface="Cambria" pitchFamily="18" charset="0"/>
              </a:rPr>
              <a:t>aliento</a:t>
            </a:r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esa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instantánea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muerte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es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bella</a:t>
            </a:r>
            <a:r>
              <a:rPr lang="en-US" sz="1300" i="1" dirty="0">
                <a:latin typeface="Cambria" pitchFamily="18" charset="0"/>
              </a:rPr>
              <a:t>. </a:t>
            </a:r>
          </a:p>
          <a:p>
            <a:r>
              <a:rPr lang="en-US" sz="1300" i="1" dirty="0">
                <a:latin typeface="Cambria" pitchFamily="18" charset="0"/>
              </a:rPr>
              <a:t>Y hay </a:t>
            </a:r>
            <a:r>
              <a:rPr lang="en-US" sz="1300" i="1" dirty="0" err="1">
                <a:latin typeface="Cambria" pitchFamily="18" charset="0"/>
              </a:rPr>
              <a:t>una</a:t>
            </a:r>
            <a:r>
              <a:rPr lang="en-US" sz="1300" i="1" dirty="0">
                <a:latin typeface="Cambria" pitchFamily="18" charset="0"/>
              </a:rPr>
              <a:t> sola saliva y un solo </a:t>
            </a:r>
            <a:r>
              <a:rPr lang="en-US" sz="1300" i="1" dirty="0" err="1">
                <a:latin typeface="Cambria" pitchFamily="18" charset="0"/>
              </a:rPr>
              <a:t>sabor</a:t>
            </a:r>
            <a:r>
              <a:rPr lang="en-US" sz="1300" i="1" dirty="0">
                <a:latin typeface="Cambria" pitchFamily="18" charset="0"/>
              </a:rPr>
              <a:t> a </a:t>
            </a:r>
            <a:r>
              <a:rPr lang="en-US" sz="1300" i="1" dirty="0" err="1">
                <a:latin typeface="Cambria" pitchFamily="18" charset="0"/>
              </a:rPr>
              <a:t>fruta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madura</a:t>
            </a:r>
            <a:endParaRPr lang="en-US" sz="1300" i="1" dirty="0">
              <a:latin typeface="Cambria" pitchFamily="18" charset="0"/>
            </a:endParaRPr>
          </a:p>
          <a:p>
            <a:r>
              <a:rPr lang="en-US" sz="1300" i="1" dirty="0">
                <a:latin typeface="Cambria" pitchFamily="18" charset="0"/>
              </a:rPr>
              <a:t> y </a:t>
            </a:r>
            <a:r>
              <a:rPr lang="en-US" sz="1300" i="1" dirty="0" err="1">
                <a:latin typeface="Cambria" pitchFamily="18" charset="0"/>
              </a:rPr>
              <a:t>yo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te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siento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temblar</a:t>
            </a:r>
            <a:r>
              <a:rPr lang="en-US" sz="1300" i="1" dirty="0">
                <a:latin typeface="Cambria" pitchFamily="18" charset="0"/>
              </a:rPr>
              <a:t> contra </a:t>
            </a:r>
            <a:r>
              <a:rPr lang="en-US" sz="1300" i="1" dirty="0" err="1">
                <a:latin typeface="Cambria" pitchFamily="18" charset="0"/>
              </a:rPr>
              <a:t>mí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como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una</a:t>
            </a:r>
            <a:r>
              <a:rPr lang="en-US" sz="1300" i="1" dirty="0">
                <a:latin typeface="Cambria" pitchFamily="18" charset="0"/>
              </a:rPr>
              <a:t> </a:t>
            </a:r>
            <a:r>
              <a:rPr lang="en-US" sz="1300" i="1" dirty="0" err="1">
                <a:latin typeface="Cambria" pitchFamily="18" charset="0"/>
              </a:rPr>
              <a:t>luna</a:t>
            </a:r>
            <a:r>
              <a:rPr lang="en-US" sz="1300" i="1" dirty="0">
                <a:latin typeface="Cambria" pitchFamily="18" charset="0"/>
              </a:rPr>
              <a:t> en el </a:t>
            </a:r>
            <a:r>
              <a:rPr lang="en-US" sz="1300" i="1" dirty="0" err="1">
                <a:latin typeface="Cambria" pitchFamily="18" charset="0"/>
              </a:rPr>
              <a:t>agua</a:t>
            </a:r>
            <a:r>
              <a:rPr lang="en-US" sz="1300" i="1" dirty="0">
                <a:latin typeface="Cambria" pitchFamily="18" charset="0"/>
              </a:rPr>
              <a:t>.</a:t>
            </a:r>
          </a:p>
          <a:p>
            <a:endParaRPr lang="en-US" sz="1300" i="1" dirty="0">
              <a:latin typeface="Cambria" pitchFamily="18" charset="0"/>
            </a:endParaRPr>
          </a:p>
        </p:txBody>
      </p:sp>
      <p:pic>
        <p:nvPicPr>
          <p:cNvPr id="5188" name="Picture 68" descr="20100908_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2895600"/>
            <a:ext cx="9906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91" name="Picture 71" descr="20100908_2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71800" y="2286000"/>
            <a:ext cx="990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92" name="Picture 72" descr="lh_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71800" y="1676400"/>
            <a:ext cx="6096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85" name="Picture 65" descr="Etoile 5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0" y="1676400"/>
            <a:ext cx="2667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93" name="Text Box 73"/>
          <p:cNvSpPr txBox="1">
            <a:spLocks noChangeArrowheads="1"/>
          </p:cNvSpPr>
          <p:nvPr/>
        </p:nvSpPr>
        <p:spPr bwMode="auto">
          <a:xfrm>
            <a:off x="914400" y="5334000"/>
            <a:ext cx="2720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dirty="0">
                <a:latin typeface="A Charming Font Expanded" pitchFamily="2" charset="0"/>
              </a:rPr>
              <a:t>inesgaret@gmail.com</a:t>
            </a:r>
          </a:p>
        </p:txBody>
      </p:sp>
      <p:sp>
        <p:nvSpPr>
          <p:cNvPr id="3086" name="Text Box 80"/>
          <p:cNvSpPr txBox="1">
            <a:spLocks noChangeArrowheads="1"/>
          </p:cNvSpPr>
          <p:nvPr/>
        </p:nvSpPr>
        <p:spPr bwMode="auto">
          <a:xfrm>
            <a:off x="6156325" y="2855913"/>
            <a:ext cx="3841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				</a:t>
            </a:r>
          </a:p>
        </p:txBody>
      </p:sp>
      <p:sp>
        <p:nvSpPr>
          <p:cNvPr id="5201" name="Text Box 81"/>
          <p:cNvSpPr txBox="1">
            <a:spLocks noChangeArrowheads="1"/>
          </p:cNvSpPr>
          <p:nvPr/>
        </p:nvSpPr>
        <p:spPr bwMode="auto">
          <a:xfrm>
            <a:off x="1066800" y="4876800"/>
            <a:ext cx="20748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latin typeface="Yataghan" pitchFamily="2" charset="0"/>
              </a:rPr>
              <a:t>Toco tu boca</a:t>
            </a:r>
          </a:p>
        </p:txBody>
      </p:sp>
      <p:sp>
        <p:nvSpPr>
          <p:cNvPr id="5205" name="Text Box 85"/>
          <p:cNvSpPr txBox="1">
            <a:spLocks noChangeArrowheads="1"/>
          </p:cNvSpPr>
          <p:nvPr/>
        </p:nvSpPr>
        <p:spPr bwMode="auto">
          <a:xfrm>
            <a:off x="1219200" y="5486400"/>
            <a:ext cx="1641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Yataghan" pitchFamily="2" charset="0"/>
              </a:rPr>
              <a:t>Julio Cortazar</a:t>
            </a:r>
          </a:p>
        </p:txBody>
      </p:sp>
      <p:sp>
        <p:nvSpPr>
          <p:cNvPr id="5206" name="Text Box 86"/>
          <p:cNvSpPr txBox="1">
            <a:spLocks noChangeArrowheads="1"/>
          </p:cNvSpPr>
          <p:nvPr/>
        </p:nvSpPr>
        <p:spPr bwMode="auto">
          <a:xfrm>
            <a:off x="1295400" y="6019800"/>
            <a:ext cx="11064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dirty="0" err="1">
                <a:latin typeface="Yataghan" pitchFamily="2" charset="0"/>
              </a:rPr>
              <a:t>Fragmento</a:t>
            </a:r>
            <a:endParaRPr lang="en-US" sz="1600" dirty="0">
              <a:latin typeface="Yataghan" pitchFamily="2" charset="0"/>
            </a:endParaRPr>
          </a:p>
        </p:txBody>
      </p:sp>
      <p:sp>
        <p:nvSpPr>
          <p:cNvPr id="5202" name="Rectangle 8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zoom/>
    <p:sndAc>
      <p:stSnd>
        <p:snd r:embed="rId2" name="MICHAEL HOPPE - Sanctua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2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52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0"/>
                                        <p:tgtEl>
                                          <p:spTgt spid="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7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2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97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6000"/>
                                        <p:tgtEl>
                                          <p:spTgt spid="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4000"/>
                                        <p:tgtEl>
                                          <p:spTgt spid="5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4000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9700"/>
                            </p:stCondLst>
                            <p:childTnLst>
                              <p:par>
                                <p:cTn id="54" presetID="10" presetClass="exit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5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47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6000"/>
                                        <p:tgtEl>
                                          <p:spTgt spid="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3000"/>
                                        <p:tgtEl>
                                          <p:spTgt spid="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3000"/>
                                        <p:tgtEl>
                                          <p:spTgt spid="5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27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5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67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432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5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81" grpId="0" animBg="1"/>
      <p:bldP spid="5201" grpId="0"/>
      <p:bldP spid="5205" grpId="0"/>
      <p:bldP spid="5206" grpId="0"/>
      <p:bldP spid="520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366</Words>
  <Application>Microsoft Office PowerPoint</Application>
  <PresentationFormat>Presentación en pantalla (4:3)</PresentationFormat>
  <Paragraphs>42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Calibri</vt:lpstr>
      <vt:lpstr>Cambria</vt:lpstr>
      <vt:lpstr>A Charming Font Expanded</vt:lpstr>
      <vt:lpstr>Yataghan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63</cp:revision>
  <dcterms:created xsi:type="dcterms:W3CDTF">2011-06-16T23:09:31Z</dcterms:created>
  <dcterms:modified xsi:type="dcterms:W3CDTF">2016-04-03T20:23:01Z</dcterms:modified>
</cp:coreProperties>
</file>