
<file path=[Content_Types].xml><?xml version="1.0" encoding="utf-8"?>
<Types xmlns="http://schemas.openxmlformats.org/package/2006/content-types"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75" r:id="rId3"/>
    <p:sldId id="256" r:id="rId4"/>
    <p:sldId id="259" r:id="rId5"/>
    <p:sldId id="263" r:id="rId6"/>
    <p:sldId id="264" r:id="rId7"/>
    <p:sldId id="265" r:id="rId8"/>
    <p:sldId id="266" r:id="rId9"/>
    <p:sldId id="261" r:id="rId10"/>
    <p:sldId id="267" r:id="rId11"/>
    <p:sldId id="268" r:id="rId12"/>
    <p:sldId id="269" r:id="rId13"/>
    <p:sldId id="271" r:id="rId14"/>
    <p:sldId id="270" r:id="rId15"/>
    <p:sldId id="272" r:id="rId16"/>
    <p:sldId id="273" r:id="rId17"/>
    <p:sldId id="276" r:id="rId18"/>
    <p:sldId id="279" r:id="rId19"/>
  </p:sldIdLst>
  <p:sldSz cx="9144000" cy="5715000" type="screen16x10"/>
  <p:notesSz cx="6858000" cy="9144000"/>
  <p:defaultTextStyle>
    <a:defPPr>
      <a:defRPr lang="es-ES_tradnl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oSlWyZFbdWo4UJNrAefGOA==" hashData="WDgaUv4wAugICoj+5PPmHaL6LWw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C0099"/>
    <a:srgbClr val="FF00FF"/>
    <a:srgbClr val="3399FF"/>
    <a:srgbClr val="FF0066"/>
    <a:srgbClr val="669900"/>
    <a:srgbClr val="66FF33"/>
    <a:srgbClr val="FF3300"/>
    <a:srgbClr val="00CCFF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7687" autoAdjust="0"/>
    <p:restoredTop sz="93364" autoAdjust="0"/>
  </p:normalViewPr>
  <p:slideViewPr>
    <p:cSldViewPr>
      <p:cViewPr varScale="1">
        <p:scale>
          <a:sx n="71" d="100"/>
          <a:sy n="71" d="100"/>
        </p:scale>
        <p:origin x="-174" y="-102"/>
      </p:cViewPr>
      <p:guideLst>
        <p:guide orient="horz" pos="180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3" Type="http://schemas.openxmlformats.org/officeDocument/2006/relationships/slide" Target="slides/slide1.xml"/><Relationship Id="rId21" Type="http://schemas.openxmlformats.org/officeDocument/2006/relationships/viewProps" Target="view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tableStyles" Target="tableStyle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775355"/>
            <a:ext cx="7772400" cy="1225021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238500"/>
            <a:ext cx="6400800" cy="14605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1C18E93-50CA-4A4A-9FA9-61810CCBD463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06273AC-F0EE-480B-BA5C-D858FC622D0A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672417"/>
            <a:ext cx="7772400" cy="1135063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422261"/>
            <a:ext cx="7772400" cy="1250156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8264201-7D85-4047-9F54-9A85FB0AE768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333500"/>
            <a:ext cx="4038600" cy="377163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333500"/>
            <a:ext cx="4038600" cy="377163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CDBD24E-233E-4206-A3BB-79206D803257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279261"/>
            <a:ext cx="4040188" cy="53313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812396"/>
            <a:ext cx="4040188" cy="329274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6" y="1279261"/>
            <a:ext cx="4041775" cy="53313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6" y="1812396"/>
            <a:ext cx="4041775" cy="329274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D635C56-60D6-4822-88AA-6428A7D0018A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362325A-1E67-4597-8026-3F2023F50B0C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0BD3074-CFD8-40B5-8412-2331383711D2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1" y="227542"/>
            <a:ext cx="3008313" cy="968375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27542"/>
            <a:ext cx="5111750" cy="4877594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1" y="1195917"/>
            <a:ext cx="3008313" cy="390921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D138A06-5242-4BD7-977A-33B8B9B638A0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000500"/>
            <a:ext cx="5486400" cy="472282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510646"/>
            <a:ext cx="5486400" cy="34290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472782"/>
            <a:ext cx="5486400" cy="6707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B3AAE69-F18F-483E-A356-9B7AB634110E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63CDAD7-F63F-4A77-A557-FF098B8B2CCF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28865"/>
            <a:ext cx="2057400" cy="4876271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28865"/>
            <a:ext cx="6019800" cy="4876271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CDCB4DC-1C54-4FDF-8053-C012B31D66CB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775356"/>
            <a:ext cx="7772400" cy="1225021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238500"/>
            <a:ext cx="6400800" cy="14605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AR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28865"/>
            <a:ext cx="8229600" cy="952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333500"/>
            <a:ext cx="8229600" cy="37716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5204354"/>
            <a:ext cx="21336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5204354"/>
            <a:ext cx="28956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5204354"/>
            <a:ext cx="21336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>
              <a:defRPr/>
            </a:pPr>
            <a:fld id="{975BDC0E-9BAA-4F4E-8F0E-DC215048108C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5204354"/>
            <a:ext cx="21336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A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.gif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gif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3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20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25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22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21.png"/><Relationship Id="rId10" Type="http://schemas.openxmlformats.org/officeDocument/2006/relationships/image" Target="../media/image24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26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 cstate="print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en-US" smtClean="0"/>
          </a:p>
        </p:txBody>
      </p:sp>
      <p:pic>
        <p:nvPicPr>
          <p:cNvPr id="22539" name="Picture 11" descr="img243"/>
          <p:cNvPicPr>
            <a:picLocks noChangeAspect="1" noChangeArrowheads="1"/>
          </p:cNvPicPr>
          <p:nvPr/>
        </p:nvPicPr>
        <p:blipFill>
          <a:blip r:embed="rId4" cstate="print">
            <a:lum contrast="10000"/>
          </a:blip>
          <a:srcRect/>
          <a:stretch>
            <a:fillRect/>
          </a:stretch>
        </p:blipFill>
        <p:spPr bwMode="auto">
          <a:xfrm>
            <a:off x="468314" y="517261"/>
            <a:ext cx="3989387" cy="4697677"/>
          </a:xfrm>
          <a:prstGeom prst="roundRect">
            <a:avLst>
              <a:gd name="adj" fmla="val 16667"/>
            </a:avLst>
          </a:prstGeom>
          <a:ln w="57150">
            <a:solidFill>
              <a:srgbClr val="FF0000"/>
            </a:solidFill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22540" name="Text Box 12"/>
          <p:cNvSpPr txBox="1">
            <a:spLocks noChangeArrowheads="1"/>
          </p:cNvSpPr>
          <p:nvPr/>
        </p:nvSpPr>
        <p:spPr bwMode="auto">
          <a:xfrm>
            <a:off x="4572000" y="1554428"/>
            <a:ext cx="4572000" cy="12003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AR" sz="7200" dirty="0">
                <a:latin typeface="Algerian" pitchFamily="82" charset="0"/>
              </a:rPr>
              <a:t>Ternura</a:t>
            </a:r>
            <a:endParaRPr lang="es-ES_tradnl" sz="7200" dirty="0">
              <a:latin typeface="Algerian" pitchFamily="82" charset="0"/>
            </a:endParaRPr>
          </a:p>
        </p:txBody>
      </p:sp>
      <p:sp>
        <p:nvSpPr>
          <p:cNvPr id="2053" name="Text Box 13"/>
          <p:cNvSpPr txBox="1">
            <a:spLocks noChangeArrowheads="1"/>
          </p:cNvSpPr>
          <p:nvPr/>
        </p:nvSpPr>
        <p:spPr bwMode="auto">
          <a:xfrm>
            <a:off x="5867401" y="3594365"/>
            <a:ext cx="3097213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en-US"/>
          </a:p>
        </p:txBody>
      </p:sp>
      <p:sp>
        <p:nvSpPr>
          <p:cNvPr id="22542" name="Text Box 14"/>
          <p:cNvSpPr txBox="1">
            <a:spLocks noChangeArrowheads="1"/>
          </p:cNvSpPr>
          <p:nvPr/>
        </p:nvSpPr>
        <p:spPr bwMode="auto">
          <a:xfrm>
            <a:off x="5364164" y="3533511"/>
            <a:ext cx="3779837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AR" dirty="0"/>
              <a:t>Texto:  Z. </a:t>
            </a:r>
            <a:r>
              <a:rPr lang="es-AR" dirty="0" err="1"/>
              <a:t>Bacardi</a:t>
            </a:r>
            <a:r>
              <a:rPr lang="es-AR" dirty="0"/>
              <a:t> de </a:t>
            </a:r>
            <a:r>
              <a:rPr lang="es-AR" dirty="0" err="1"/>
              <a:t>Argamasilla</a:t>
            </a:r>
            <a:endParaRPr lang="es-ES_tradnl" dirty="0"/>
          </a:p>
        </p:txBody>
      </p:sp>
      <p:sp>
        <p:nvSpPr>
          <p:cNvPr id="22543" name="Text Box 15"/>
          <p:cNvSpPr txBox="1">
            <a:spLocks noChangeArrowheads="1"/>
          </p:cNvSpPr>
          <p:nvPr/>
        </p:nvSpPr>
        <p:spPr bwMode="auto">
          <a:xfrm>
            <a:off x="7667626" y="4794251"/>
            <a:ext cx="1476375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AR" dirty="0"/>
              <a:t>automático</a:t>
            </a:r>
            <a:endParaRPr lang="es-ES_tradnl" dirty="0"/>
          </a:p>
        </p:txBody>
      </p:sp>
      <p:pic>
        <p:nvPicPr>
          <p:cNvPr id="22544" name="Picture 16" descr="595122kf6z234u0n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775786" y="4657701"/>
            <a:ext cx="736264" cy="418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19000">
    <p:fade/>
    <p:sndAc>
      <p:stSnd loop="1">
        <p:snd r:embed="rId2" name="ErnestoCortazar_Ourweddingdaykatan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225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225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3000"/>
                            </p:stCondLst>
                            <p:childTnLst>
                              <p:par>
                                <p:cTn id="10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225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225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000"/>
                            </p:stCondLst>
                            <p:childTnLst>
                              <p:par>
                                <p:cTn id="15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25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25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7000"/>
                            </p:stCondLst>
                            <p:childTnLst>
                              <p:par>
                                <p:cTn id="20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25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25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9000"/>
                            </p:stCondLst>
                            <p:childTnLst>
                              <p:par>
                                <p:cTn id="25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225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225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540" grpId="0"/>
      <p:bldP spid="22542" grpId="0"/>
      <p:bldP spid="22543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pPr eaLnBrk="1" hangingPunct="1"/>
            <a:endParaRPr lang="en-US" smtClean="0"/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pPr eaLnBrk="1" hangingPunct="1"/>
            <a:endParaRPr lang="en-US" smtClean="0"/>
          </a:p>
        </p:txBody>
      </p:sp>
      <p:pic>
        <p:nvPicPr>
          <p:cNvPr id="3076" name="Picture 6" descr="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77" name="Text Box 7"/>
          <p:cNvSpPr txBox="1">
            <a:spLocks noChangeArrowheads="1"/>
          </p:cNvSpPr>
          <p:nvPr/>
        </p:nvSpPr>
        <p:spPr bwMode="auto">
          <a:xfrm>
            <a:off x="1476375" y="3713428"/>
            <a:ext cx="6191250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en-US"/>
          </a:p>
        </p:txBody>
      </p:sp>
      <p:sp>
        <p:nvSpPr>
          <p:cNvPr id="2057" name="Text Box 9"/>
          <p:cNvSpPr txBox="1">
            <a:spLocks noChangeArrowheads="1"/>
          </p:cNvSpPr>
          <p:nvPr/>
        </p:nvSpPr>
        <p:spPr bwMode="auto">
          <a:xfrm>
            <a:off x="1835150" y="3433564"/>
            <a:ext cx="5976938" cy="10772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es-ES_tradnl" sz="1600" dirty="0">
                <a:solidFill>
                  <a:schemeClr val="bg1"/>
                </a:solidFill>
                <a:latin typeface="Lucida Calligraphy" pitchFamily="66" charset="0"/>
              </a:rPr>
              <a:t>No es ternura el fuego de una pasión, </a:t>
            </a:r>
          </a:p>
          <a:p>
            <a:pPr algn="ctr"/>
            <a:r>
              <a:rPr lang="es-ES_tradnl" sz="1600" dirty="0">
                <a:solidFill>
                  <a:schemeClr val="bg1"/>
                </a:solidFill>
                <a:latin typeface="Lucida Calligraphy" pitchFamily="66" charset="0"/>
              </a:rPr>
              <a:t>sino la suavidad de una caricia.</a:t>
            </a:r>
          </a:p>
          <a:p>
            <a:pPr algn="ctr"/>
            <a:r>
              <a:rPr lang="es-ES_tradnl" sz="1600" dirty="0">
                <a:solidFill>
                  <a:schemeClr val="bg1"/>
                </a:solidFill>
                <a:latin typeface="Lucida Calligraphy" pitchFamily="66" charset="0"/>
              </a:rPr>
              <a:t> No es ternura el oleaje que se desborda, </a:t>
            </a:r>
          </a:p>
          <a:p>
            <a:pPr algn="ctr"/>
            <a:r>
              <a:rPr lang="es-ES_tradnl" sz="1600" dirty="0">
                <a:solidFill>
                  <a:schemeClr val="bg1"/>
                </a:solidFill>
                <a:latin typeface="Lucida Calligraphy" pitchFamily="66" charset="0"/>
              </a:rPr>
              <a:t>sino el beso del cielo con el mar</a:t>
            </a:r>
          </a:p>
        </p:txBody>
      </p:sp>
      <p:sp>
        <p:nvSpPr>
          <p:cNvPr id="3079" name="Text Box 13"/>
          <p:cNvSpPr txBox="1">
            <a:spLocks noChangeArrowheads="1"/>
          </p:cNvSpPr>
          <p:nvPr/>
        </p:nvSpPr>
        <p:spPr bwMode="auto">
          <a:xfrm>
            <a:off x="1908175" y="2693459"/>
            <a:ext cx="4895850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en-US"/>
          </a:p>
        </p:txBody>
      </p:sp>
    </p:spTree>
  </p:cSld>
  <p:clrMapOvr>
    <a:masterClrMapping/>
  </p:clrMapOvr>
  <p:transition spd="slow" advClick="0" advTm="25000"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20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20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0"/>
                            </p:stCondLst>
                            <p:childTnLst>
                              <p:par>
                                <p:cTn id="1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0" fill="hold"/>
                                        <p:tgtEl>
                                          <p:spTgt spid="205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0" fill="hold"/>
                                        <p:tgtEl>
                                          <p:spTgt spid="205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0"/>
                            </p:stCondLst>
                            <p:childTnLst>
                              <p:par>
                                <p:cTn id="1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0" fill="hold"/>
                                        <p:tgtEl>
                                          <p:spTgt spid="205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0" fill="hold"/>
                                        <p:tgtEl>
                                          <p:spTgt spid="205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0"/>
                            </p:stCondLst>
                            <p:childTnLst>
                              <p:par>
                                <p:cTn id="2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0" fill="hold"/>
                                        <p:tgtEl>
                                          <p:spTgt spid="205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0" fill="hold"/>
                                        <p:tgtEl>
                                          <p:spTgt spid="205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n-US" smtClean="0"/>
          </a:p>
        </p:txBody>
      </p:sp>
      <p:sp>
        <p:nvSpPr>
          <p:cNvPr id="409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en-US" smtClean="0"/>
          </a:p>
        </p:txBody>
      </p:sp>
      <p:pic>
        <p:nvPicPr>
          <p:cNvPr id="4100" name="Picture 5" descr="CARDAMINE_RAPHANIFOLIA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126" name="Text Box 6"/>
          <p:cNvSpPr txBox="1">
            <a:spLocks noChangeArrowheads="1"/>
          </p:cNvSpPr>
          <p:nvPr/>
        </p:nvSpPr>
        <p:spPr bwMode="auto">
          <a:xfrm>
            <a:off x="611188" y="3638021"/>
            <a:ext cx="7848600" cy="135421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_tradnl" sz="1600" dirty="0">
                <a:solidFill>
                  <a:schemeClr val="bg1"/>
                </a:solidFill>
                <a:latin typeface="Lucida Calligraphy" pitchFamily="66" charset="0"/>
              </a:rPr>
              <a:t>No es ternura la montaña que nos sobrecoge, </a:t>
            </a:r>
          </a:p>
          <a:p>
            <a:pPr algn="ctr"/>
            <a:r>
              <a:rPr lang="es-ES_tradnl" sz="1600" dirty="0">
                <a:solidFill>
                  <a:schemeClr val="bg1"/>
                </a:solidFill>
                <a:latin typeface="Lucida Calligraphy" pitchFamily="66" charset="0"/>
              </a:rPr>
              <a:t>sino la macetita de violetas perfumadas en la ventana. </a:t>
            </a:r>
          </a:p>
          <a:p>
            <a:pPr algn="ctr"/>
            <a:r>
              <a:rPr lang="es-ES_tradnl" sz="1600" dirty="0">
                <a:solidFill>
                  <a:schemeClr val="bg1"/>
                </a:solidFill>
                <a:latin typeface="Lucida Calligraphy" pitchFamily="66" charset="0"/>
              </a:rPr>
              <a:t>No es ternura lo grandioso, </a:t>
            </a:r>
          </a:p>
          <a:p>
            <a:pPr algn="ctr"/>
            <a:r>
              <a:rPr lang="es-ES_tradnl" sz="1600" dirty="0">
                <a:solidFill>
                  <a:schemeClr val="bg1"/>
                </a:solidFill>
                <a:latin typeface="Lucida Calligraphy" pitchFamily="66" charset="0"/>
              </a:rPr>
              <a:t>sino la delicadeza, la insignificancia, el detalle.</a:t>
            </a:r>
          </a:p>
          <a:p>
            <a:r>
              <a:rPr lang="es-ES_tradnl" dirty="0">
                <a:solidFill>
                  <a:schemeClr val="bg1"/>
                </a:solidFill>
              </a:rPr>
              <a:t> </a:t>
            </a:r>
          </a:p>
        </p:txBody>
      </p:sp>
    </p:spTree>
  </p:cSld>
  <p:clrMapOvr>
    <a:masterClrMapping/>
  </p:clrMapOvr>
  <p:transition spd="slow" advClick="0" advTm="25000">
    <p:newsfla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51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51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0"/>
                            </p:stCondLst>
                            <p:childTnLst>
                              <p:par>
                                <p:cTn id="1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0" fill="hold"/>
                                        <p:tgtEl>
                                          <p:spTgt spid="512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0" fill="hold"/>
                                        <p:tgtEl>
                                          <p:spTgt spid="512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0"/>
                            </p:stCondLst>
                            <p:childTnLst>
                              <p:par>
                                <p:cTn id="1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0" fill="hold"/>
                                        <p:tgtEl>
                                          <p:spTgt spid="512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0" fill="hold"/>
                                        <p:tgtEl>
                                          <p:spTgt spid="512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0"/>
                            </p:stCondLst>
                            <p:childTnLst>
                              <p:par>
                                <p:cTn id="2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0" fill="hold"/>
                                        <p:tgtEl>
                                          <p:spTgt spid="512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0" fill="hold"/>
                                        <p:tgtEl>
                                          <p:spTgt spid="512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n-US" smtClean="0"/>
          </a:p>
        </p:txBody>
      </p:sp>
      <p:sp>
        <p:nvSpPr>
          <p:cNvPr id="512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en-US" smtClean="0"/>
          </a:p>
        </p:txBody>
      </p:sp>
      <p:pic>
        <p:nvPicPr>
          <p:cNvPr id="5124" name="Picture 4" descr="2a0jnfr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64104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125" name="Text Box 5"/>
          <p:cNvSpPr txBox="1">
            <a:spLocks noChangeArrowheads="1"/>
          </p:cNvSpPr>
          <p:nvPr/>
        </p:nvSpPr>
        <p:spPr bwMode="auto">
          <a:xfrm>
            <a:off x="755651" y="3294063"/>
            <a:ext cx="7345363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en-US"/>
          </a:p>
        </p:txBody>
      </p:sp>
      <p:sp>
        <p:nvSpPr>
          <p:cNvPr id="9223" name="Rectangle 7"/>
          <p:cNvSpPr>
            <a:spLocks noChangeArrowheads="1"/>
          </p:cNvSpPr>
          <p:nvPr/>
        </p:nvSpPr>
        <p:spPr bwMode="auto">
          <a:xfrm>
            <a:off x="2286000" y="2929508"/>
            <a:ext cx="4572000" cy="10772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es-ES_tradnl" sz="1600" dirty="0">
                <a:solidFill>
                  <a:schemeClr val="bg1"/>
                </a:solidFill>
                <a:latin typeface="Lucida Calligraphy" pitchFamily="66" charset="0"/>
              </a:rPr>
              <a:t>No es ternura lo que se da, </a:t>
            </a:r>
          </a:p>
          <a:p>
            <a:pPr algn="ctr"/>
            <a:r>
              <a:rPr lang="es-ES_tradnl" sz="1600" dirty="0">
                <a:solidFill>
                  <a:schemeClr val="bg1"/>
                </a:solidFill>
                <a:latin typeface="Lucida Calligraphy" pitchFamily="66" charset="0"/>
              </a:rPr>
              <a:t>sino lo que se refleja y se deja traslucir.</a:t>
            </a:r>
          </a:p>
          <a:p>
            <a:pPr algn="ctr"/>
            <a:r>
              <a:rPr lang="es-ES_tradnl" sz="1600" dirty="0">
                <a:solidFill>
                  <a:schemeClr val="bg1"/>
                </a:solidFill>
                <a:latin typeface="Lucida Calligraphy" pitchFamily="66" charset="0"/>
              </a:rPr>
              <a:t>No es ternura el sol que calcina, </a:t>
            </a:r>
          </a:p>
          <a:p>
            <a:pPr algn="ctr"/>
            <a:r>
              <a:rPr lang="es-ES_tradnl" sz="1600" dirty="0">
                <a:solidFill>
                  <a:schemeClr val="bg1"/>
                </a:solidFill>
                <a:latin typeface="Lucida Calligraphy" pitchFamily="66" charset="0"/>
              </a:rPr>
              <a:t>sino la luna que embruja.</a:t>
            </a:r>
          </a:p>
        </p:txBody>
      </p:sp>
    </p:spTree>
  </p:cSld>
  <p:clrMapOvr>
    <a:masterClrMapping/>
  </p:clrMapOvr>
  <p:transition spd="slow" advClick="0" advTm="25000"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92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92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0"/>
                            </p:stCondLst>
                            <p:childTnLst>
                              <p:par>
                                <p:cTn id="1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0" fill="hold"/>
                                        <p:tgtEl>
                                          <p:spTgt spid="92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0" fill="hold"/>
                                        <p:tgtEl>
                                          <p:spTgt spid="92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0"/>
                            </p:stCondLst>
                            <p:childTnLst>
                              <p:par>
                                <p:cTn id="1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0" fill="hold"/>
                                        <p:tgtEl>
                                          <p:spTgt spid="92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0" fill="hold"/>
                                        <p:tgtEl>
                                          <p:spTgt spid="92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0"/>
                            </p:stCondLst>
                            <p:childTnLst>
                              <p:par>
                                <p:cTn id="2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0" fill="hold"/>
                                        <p:tgtEl>
                                          <p:spTgt spid="922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0" fill="hold"/>
                                        <p:tgtEl>
                                          <p:spTgt spid="922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5 Imagen" descr="leños.jpg"/>
          <p:cNvPicPr>
            <a:picLocks noChangeAspect="1"/>
          </p:cNvPicPr>
          <p:nvPr/>
        </p:nvPicPr>
        <p:blipFill>
          <a:blip r:embed="rId2" cstate="print"/>
          <a:srcRect t="9985"/>
          <a:stretch>
            <a:fillRect/>
          </a:stretch>
        </p:blipFill>
        <p:spPr>
          <a:xfrm>
            <a:off x="1" y="0"/>
            <a:ext cx="9144000" cy="5715000"/>
          </a:xfrm>
          <a:prstGeom prst="rect">
            <a:avLst/>
          </a:prstGeom>
        </p:spPr>
      </p:pic>
      <p:sp>
        <p:nvSpPr>
          <p:cNvPr id="10245" name="Text Box 5"/>
          <p:cNvSpPr txBox="1">
            <a:spLocks noChangeArrowheads="1"/>
          </p:cNvSpPr>
          <p:nvPr/>
        </p:nvSpPr>
        <p:spPr bwMode="auto">
          <a:xfrm>
            <a:off x="395289" y="1193271"/>
            <a:ext cx="8497887" cy="830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_tradnl" sz="1600" dirty="0">
                <a:solidFill>
                  <a:schemeClr val="bg1"/>
                </a:solidFill>
                <a:latin typeface="Lucida Calligraphy" pitchFamily="66" charset="0"/>
              </a:rPr>
              <a:t>No es ternura </a:t>
            </a:r>
          </a:p>
          <a:p>
            <a:pPr algn="ctr"/>
            <a:r>
              <a:rPr lang="es-ES_tradnl" sz="1600" dirty="0">
                <a:solidFill>
                  <a:schemeClr val="bg1"/>
                </a:solidFill>
                <a:latin typeface="Lucida Calligraphy" pitchFamily="66" charset="0"/>
              </a:rPr>
              <a:t>el fuego que abraza, </a:t>
            </a:r>
          </a:p>
          <a:p>
            <a:pPr algn="ctr"/>
            <a:r>
              <a:rPr lang="es-ES_tradnl" sz="1600" dirty="0">
                <a:solidFill>
                  <a:schemeClr val="bg1"/>
                </a:solidFill>
                <a:latin typeface="Lucida Calligraphy" pitchFamily="66" charset="0"/>
              </a:rPr>
              <a:t>sino el leño que se consume.</a:t>
            </a:r>
          </a:p>
        </p:txBody>
      </p:sp>
    </p:spTree>
  </p:cSld>
  <p:clrMapOvr>
    <a:masterClrMapping/>
  </p:clrMapOvr>
  <p:transition spd="slow" advClick="0" advTm="17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5000"/>
                                        <p:tgtEl>
                                          <p:spTgt spid="102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1" dur="5000"/>
                                        <p:tgtEl>
                                          <p:spTgt spid="1024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0"/>
                            </p:stCondLst>
                            <p:childTnLst>
                              <p:par>
                                <p:cTn id="13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5" dur="5000"/>
                                        <p:tgtEl>
                                          <p:spTgt spid="1024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n-US" smtClean="0"/>
          </a:p>
        </p:txBody>
      </p:sp>
      <p:sp>
        <p:nvSpPr>
          <p:cNvPr id="717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en-US" smtClean="0"/>
          </a:p>
        </p:txBody>
      </p:sp>
      <p:pic>
        <p:nvPicPr>
          <p:cNvPr id="7172" name="Picture 4" descr="1"/>
          <p:cNvPicPr>
            <a:picLocks noChangeAspect="1" noChangeArrowheads="1"/>
          </p:cNvPicPr>
          <p:nvPr/>
        </p:nvPicPr>
        <p:blipFill>
          <a:blip r:embed="rId2" cstate="print">
            <a:lum contrast="20000"/>
          </a:blip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293" name="Text Box 5"/>
          <p:cNvSpPr txBox="1">
            <a:spLocks noChangeArrowheads="1"/>
          </p:cNvSpPr>
          <p:nvPr/>
        </p:nvSpPr>
        <p:spPr bwMode="auto">
          <a:xfrm>
            <a:off x="1476376" y="841276"/>
            <a:ext cx="7199313" cy="830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es-ES_tradnl" sz="1600" dirty="0">
                <a:solidFill>
                  <a:schemeClr val="bg1"/>
                </a:solidFill>
                <a:latin typeface="Lucida Calligraphy" pitchFamily="66" charset="0"/>
              </a:rPr>
              <a:t>No es ternura lo que sobresale y resalta... </a:t>
            </a:r>
          </a:p>
          <a:p>
            <a:pPr algn="ctr"/>
            <a:r>
              <a:rPr lang="es-ES_tradnl" sz="1600" dirty="0">
                <a:solidFill>
                  <a:schemeClr val="bg1"/>
                </a:solidFill>
                <a:latin typeface="Lucida Calligraphy" pitchFamily="66" charset="0"/>
              </a:rPr>
              <a:t>sino el escondite... el beso... </a:t>
            </a:r>
          </a:p>
          <a:p>
            <a:pPr algn="ctr"/>
            <a:r>
              <a:rPr lang="es-ES_tradnl" sz="1600" dirty="0">
                <a:solidFill>
                  <a:schemeClr val="bg1"/>
                </a:solidFill>
                <a:latin typeface="Lucida Calligraphy" pitchFamily="66" charset="0"/>
              </a:rPr>
              <a:t>la insinuación... la luz y la rosa.</a:t>
            </a:r>
          </a:p>
        </p:txBody>
      </p:sp>
    </p:spTree>
  </p:cSld>
  <p:clrMapOvr>
    <a:masterClrMapping/>
  </p:clrMapOvr>
  <p:transition spd="slow" advClick="0" advTm="19000">
    <p:zoom dir="in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122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122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0"/>
                            </p:stCondLst>
                            <p:childTnLst>
                              <p:par>
                                <p:cTn id="10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2" dur="5000"/>
                                        <p:tgtEl>
                                          <p:spTgt spid="1229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0"/>
                            </p:stCondLst>
                            <p:childTnLst>
                              <p:par>
                                <p:cTn id="14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6" dur="5000"/>
                                        <p:tgtEl>
                                          <p:spTgt spid="1229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n-US" smtClean="0"/>
          </a:p>
        </p:txBody>
      </p:sp>
      <p:sp>
        <p:nvSpPr>
          <p:cNvPr id="819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en-US" smtClean="0"/>
          </a:p>
        </p:txBody>
      </p:sp>
      <p:pic>
        <p:nvPicPr>
          <p:cNvPr id="8196" name="Picture 4" descr="imagenes-de-amor"/>
          <p:cNvPicPr>
            <a:picLocks noChangeAspect="1" noChangeArrowheads="1"/>
          </p:cNvPicPr>
          <p:nvPr/>
        </p:nvPicPr>
        <p:blipFill>
          <a:blip r:embed="rId2" cstate="print">
            <a:lum contrast="30000"/>
          </a:blip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317" name="Text Box 5"/>
          <p:cNvSpPr txBox="1">
            <a:spLocks noChangeArrowheads="1"/>
          </p:cNvSpPr>
          <p:nvPr/>
        </p:nvSpPr>
        <p:spPr bwMode="auto">
          <a:xfrm>
            <a:off x="611188" y="3505573"/>
            <a:ext cx="7993062" cy="132343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es-ES_tradnl" sz="1600" dirty="0">
                <a:solidFill>
                  <a:srgbClr val="FFFF00"/>
                </a:solidFill>
                <a:latin typeface="Lucida Calligraphy" pitchFamily="66" charset="0"/>
              </a:rPr>
              <a:t>La ternura parece por momentos olvidada </a:t>
            </a:r>
          </a:p>
          <a:p>
            <a:pPr algn="ctr"/>
            <a:r>
              <a:rPr lang="es-ES_tradnl" sz="1600" dirty="0">
                <a:solidFill>
                  <a:srgbClr val="FFFF00"/>
                </a:solidFill>
                <a:latin typeface="Lucida Calligraphy" pitchFamily="66" charset="0"/>
              </a:rPr>
              <a:t>y tendríamos que revivirla </a:t>
            </a:r>
          </a:p>
          <a:p>
            <a:pPr algn="ctr"/>
            <a:r>
              <a:rPr lang="es-ES_tradnl" sz="1600" dirty="0">
                <a:solidFill>
                  <a:srgbClr val="FFFF00"/>
                </a:solidFill>
                <a:latin typeface="Lucida Calligraphy" pitchFamily="66" charset="0"/>
              </a:rPr>
              <a:t>pues es lo que logra que nuestros días, </a:t>
            </a:r>
          </a:p>
          <a:p>
            <a:pPr algn="ctr"/>
            <a:r>
              <a:rPr lang="es-ES_tradnl" sz="1600" dirty="0">
                <a:solidFill>
                  <a:srgbClr val="FFFF00"/>
                </a:solidFill>
                <a:latin typeface="Lucida Calligraphy" pitchFamily="66" charset="0"/>
              </a:rPr>
              <a:t>nuestra vida, pasen de ser un mero transitar </a:t>
            </a:r>
          </a:p>
          <a:p>
            <a:pPr algn="ctr"/>
            <a:r>
              <a:rPr lang="es-ES_tradnl" sz="1600" dirty="0">
                <a:solidFill>
                  <a:srgbClr val="FFFF00"/>
                </a:solidFill>
                <a:latin typeface="Lucida Calligraphy" pitchFamily="66" charset="0"/>
              </a:rPr>
              <a:t>a ser inolvidables...</a:t>
            </a:r>
          </a:p>
        </p:txBody>
      </p:sp>
    </p:spTree>
  </p:cSld>
  <p:clrMapOvr>
    <a:masterClrMapping/>
  </p:clrMapOvr>
  <p:transition spd="slow" advClick="0" advTm="29000"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133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133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133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0"/>
                                        <p:tgtEl>
                                          <p:spTgt spid="1331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1331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1331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0"/>
                            </p:stCondLst>
                            <p:childTnLst>
                              <p:par>
                                <p:cTn id="17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0"/>
                                        <p:tgtEl>
                                          <p:spTgt spid="1331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1331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1331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0"/>
                            </p:stCondLst>
                            <p:childTnLst>
                              <p:par>
                                <p:cTn id="23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0"/>
                                        <p:tgtEl>
                                          <p:spTgt spid="1331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5000" fill="hold"/>
                                        <p:tgtEl>
                                          <p:spTgt spid="1331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 fill="hold"/>
                                        <p:tgtEl>
                                          <p:spTgt spid="1331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0000"/>
                            </p:stCondLst>
                            <p:childTnLst>
                              <p:par>
                                <p:cTn id="29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0"/>
                                        <p:tgtEl>
                                          <p:spTgt spid="1331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5000" fill="hold"/>
                                        <p:tgtEl>
                                          <p:spTgt spid="1331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0" fill="hold"/>
                                        <p:tgtEl>
                                          <p:spTgt spid="1331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n-US" smtClean="0"/>
          </a:p>
        </p:txBody>
      </p:sp>
      <p:sp>
        <p:nvSpPr>
          <p:cNvPr id="921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en-US" smtClean="0"/>
          </a:p>
        </p:txBody>
      </p:sp>
      <p:pic>
        <p:nvPicPr>
          <p:cNvPr id="9220" name="Picture 4" descr="image009"/>
          <p:cNvPicPr>
            <a:picLocks noChangeAspect="1" noChangeArrowheads="1"/>
          </p:cNvPicPr>
          <p:nvPr/>
        </p:nvPicPr>
        <p:blipFill>
          <a:blip r:embed="rId2" cstate="print">
            <a:lum contrast="20000"/>
          </a:blip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173" name="Text Box 5"/>
          <p:cNvSpPr txBox="1">
            <a:spLocks noChangeArrowheads="1"/>
          </p:cNvSpPr>
          <p:nvPr/>
        </p:nvSpPr>
        <p:spPr bwMode="auto">
          <a:xfrm>
            <a:off x="755650" y="4434417"/>
            <a:ext cx="7632700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_tradnl" sz="1600" dirty="0">
                <a:solidFill>
                  <a:srgbClr val="FFFF00"/>
                </a:solidFill>
                <a:latin typeface="Lucida Calligraphy" pitchFamily="66" charset="0"/>
              </a:rPr>
              <a:t>La ternura está en aquello que parece pequeño</a:t>
            </a:r>
          </a:p>
          <a:p>
            <a:pPr algn="ctr"/>
            <a:r>
              <a:rPr lang="es-ES_tradnl" sz="1600" dirty="0">
                <a:solidFill>
                  <a:srgbClr val="FFFF00"/>
                </a:solidFill>
                <a:latin typeface="Lucida Calligraphy" pitchFamily="66" charset="0"/>
              </a:rPr>
              <a:t> pero que se hace grande en el corazón.</a:t>
            </a:r>
          </a:p>
        </p:txBody>
      </p:sp>
    </p:spTree>
  </p:cSld>
  <p:clrMapOvr>
    <a:masterClrMapping/>
  </p:clrMapOvr>
  <p:transition spd="slow" advClick="0" advTm="20000">
    <p:whee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1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1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2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2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73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n-US" smtClean="0"/>
          </a:p>
        </p:txBody>
      </p:sp>
      <p:sp>
        <p:nvSpPr>
          <p:cNvPr id="1024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en-US" smtClean="0"/>
          </a:p>
        </p:txBody>
      </p:sp>
      <p:pic>
        <p:nvPicPr>
          <p:cNvPr id="10244" name="Picture 4" descr="silvi 1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2177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4341" name="Text Box 5"/>
          <p:cNvSpPr txBox="1">
            <a:spLocks noChangeArrowheads="1"/>
          </p:cNvSpPr>
          <p:nvPr/>
        </p:nvSpPr>
        <p:spPr bwMode="auto">
          <a:xfrm>
            <a:off x="467544" y="4081636"/>
            <a:ext cx="8136706" cy="132343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es-ES_tradnl" sz="1600" dirty="0">
                <a:solidFill>
                  <a:schemeClr val="bg1"/>
                </a:solidFill>
                <a:latin typeface="Lucida Calligraphy" pitchFamily="66" charset="0"/>
              </a:rPr>
              <a:t>El beso sincero, el apretón cálido de manos, </a:t>
            </a:r>
          </a:p>
          <a:p>
            <a:pPr algn="ctr"/>
            <a:r>
              <a:rPr lang="es-ES_tradnl" sz="1600" dirty="0">
                <a:solidFill>
                  <a:schemeClr val="bg1"/>
                </a:solidFill>
                <a:latin typeface="Lucida Calligraphy" pitchFamily="66" charset="0"/>
              </a:rPr>
              <a:t>el abrazo inesperado, </a:t>
            </a:r>
          </a:p>
          <a:p>
            <a:pPr algn="ctr"/>
            <a:r>
              <a:rPr lang="es-ES_tradnl" sz="1600" dirty="0">
                <a:solidFill>
                  <a:schemeClr val="bg1"/>
                </a:solidFill>
                <a:latin typeface="Lucida Calligraphy" pitchFamily="66" charset="0"/>
              </a:rPr>
              <a:t>una mirada llena de cariño que nos dice... </a:t>
            </a:r>
          </a:p>
          <a:p>
            <a:pPr algn="ctr"/>
            <a:r>
              <a:rPr lang="es-ES_tradnl" sz="1600" dirty="0" smtClean="0">
                <a:solidFill>
                  <a:schemeClr val="bg1"/>
                </a:solidFill>
                <a:latin typeface="Lucida Calligraphy" pitchFamily="66" charset="0"/>
              </a:rPr>
              <a:t>-¡Estoy </a:t>
            </a:r>
            <a:r>
              <a:rPr lang="es-ES_tradnl" sz="1600" dirty="0">
                <a:solidFill>
                  <a:schemeClr val="bg1"/>
                </a:solidFill>
                <a:latin typeface="Lucida Calligraphy" pitchFamily="66" charset="0"/>
              </a:rPr>
              <a:t>aquí, puedes contar </a:t>
            </a:r>
            <a:r>
              <a:rPr lang="es-ES_tradnl" sz="1600" dirty="0" smtClean="0">
                <a:solidFill>
                  <a:schemeClr val="bg1"/>
                </a:solidFill>
                <a:latin typeface="Lucida Calligraphy" pitchFamily="66" charset="0"/>
              </a:rPr>
              <a:t>conmigo!- </a:t>
            </a:r>
            <a:endParaRPr lang="es-ES_tradnl" sz="1600" dirty="0">
              <a:solidFill>
                <a:schemeClr val="bg1"/>
              </a:solidFill>
              <a:latin typeface="Lucida Calligraphy" pitchFamily="66" charset="0"/>
            </a:endParaRPr>
          </a:p>
          <a:p>
            <a:pPr algn="ctr"/>
            <a:r>
              <a:rPr lang="es-ES_tradnl" sz="1600" dirty="0">
                <a:solidFill>
                  <a:schemeClr val="bg1"/>
                </a:solidFill>
                <a:latin typeface="Lucida Calligraphy" pitchFamily="66" charset="0"/>
              </a:rPr>
              <a:t>P</a:t>
            </a:r>
            <a:r>
              <a:rPr lang="es-ES_tradnl" sz="1600" dirty="0" smtClean="0">
                <a:solidFill>
                  <a:schemeClr val="bg1"/>
                </a:solidFill>
                <a:latin typeface="Lucida Calligraphy" pitchFamily="66" charset="0"/>
              </a:rPr>
              <a:t>ocas </a:t>
            </a:r>
            <a:r>
              <a:rPr lang="es-ES_tradnl" sz="1600" dirty="0">
                <a:solidFill>
                  <a:schemeClr val="bg1"/>
                </a:solidFill>
                <a:latin typeface="Lucida Calligraphy" pitchFamily="66" charset="0"/>
              </a:rPr>
              <a:t>palabras </a:t>
            </a:r>
            <a:r>
              <a:rPr lang="es-ES_tradnl" sz="1600" dirty="0" smtClean="0">
                <a:solidFill>
                  <a:schemeClr val="bg1"/>
                </a:solidFill>
                <a:latin typeface="Lucida Calligraphy" pitchFamily="66" charset="0"/>
              </a:rPr>
              <a:t>que lo dicen </a:t>
            </a:r>
            <a:r>
              <a:rPr lang="es-ES_tradnl" sz="1600" dirty="0">
                <a:solidFill>
                  <a:schemeClr val="bg1"/>
                </a:solidFill>
                <a:latin typeface="Lucida Calligraphy" pitchFamily="66" charset="0"/>
              </a:rPr>
              <a:t>todo...</a:t>
            </a:r>
          </a:p>
        </p:txBody>
      </p:sp>
    </p:spTree>
  </p:cSld>
  <p:clrMapOvr>
    <a:masterClrMapping/>
  </p:clrMapOvr>
  <p:transition spd="slow" advClick="0" advTm="26000">
    <p:plu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143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143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0"/>
                            </p:stCondLst>
                            <p:childTnLst>
                              <p:par>
                                <p:cTn id="1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0" fill="hold"/>
                                        <p:tgtEl>
                                          <p:spTgt spid="1434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0" fill="hold"/>
                                        <p:tgtEl>
                                          <p:spTgt spid="1434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0"/>
                            </p:stCondLst>
                            <p:childTnLst>
                              <p:par>
                                <p:cTn id="1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0" fill="hold"/>
                                        <p:tgtEl>
                                          <p:spTgt spid="1434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0" fill="hold"/>
                                        <p:tgtEl>
                                          <p:spTgt spid="1434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0"/>
                            </p:stCondLst>
                            <p:childTnLst>
                              <p:par>
                                <p:cTn id="20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1434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1434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3000"/>
                                        <p:tgtEl>
                                          <p:spTgt spid="1434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8000"/>
                            </p:stCondLst>
                            <p:childTnLst>
                              <p:par>
                                <p:cTn id="26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0" fill="hold"/>
                                        <p:tgtEl>
                                          <p:spTgt spid="1434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0" fill="hold"/>
                                        <p:tgtEl>
                                          <p:spTgt spid="1434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n-US" smtClean="0"/>
          </a:p>
        </p:txBody>
      </p:sp>
      <p:sp>
        <p:nvSpPr>
          <p:cNvPr id="1126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en-US" smtClean="0"/>
          </a:p>
        </p:txBody>
      </p:sp>
      <p:pic>
        <p:nvPicPr>
          <p:cNvPr id="11268" name="Picture 4" descr="nene0"/>
          <p:cNvPicPr>
            <a:picLocks noChangeAspect="1" noChangeArrowheads="1"/>
          </p:cNvPicPr>
          <p:nvPr/>
        </p:nvPicPr>
        <p:blipFill>
          <a:blip r:embed="rId2" cstate="print">
            <a:lum contrast="10000"/>
          </a:blip>
          <a:srcRect/>
          <a:stretch>
            <a:fillRect/>
          </a:stretch>
        </p:blipFill>
        <p:spPr bwMode="auto">
          <a:xfrm>
            <a:off x="0" y="-345282"/>
            <a:ext cx="9144000" cy="60602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367" name="Text Box 7"/>
          <p:cNvSpPr txBox="1">
            <a:spLocks noChangeArrowheads="1"/>
          </p:cNvSpPr>
          <p:nvPr/>
        </p:nvSpPr>
        <p:spPr bwMode="auto">
          <a:xfrm>
            <a:off x="827088" y="4057386"/>
            <a:ext cx="7777162" cy="10772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_tradnl" sz="1600" dirty="0">
                <a:solidFill>
                  <a:schemeClr val="bg1"/>
                </a:solidFill>
                <a:latin typeface="Lucida Calligraphy" pitchFamily="66" charset="0"/>
              </a:rPr>
              <a:t>En los niños vemos la ternura todos los días... </a:t>
            </a:r>
          </a:p>
          <a:p>
            <a:pPr algn="ctr"/>
            <a:r>
              <a:rPr lang="es-ES_tradnl" sz="1600" dirty="0">
                <a:solidFill>
                  <a:schemeClr val="bg1"/>
                </a:solidFill>
                <a:latin typeface="Lucida Calligraphy" pitchFamily="66" charset="0"/>
              </a:rPr>
              <a:t>Nos cautivan con sus expresiones sinceras, </a:t>
            </a:r>
          </a:p>
          <a:p>
            <a:pPr algn="ctr"/>
            <a:r>
              <a:rPr lang="es-ES_tradnl" sz="1600" dirty="0">
                <a:solidFill>
                  <a:schemeClr val="bg1"/>
                </a:solidFill>
                <a:latin typeface="Lucida Calligraphy" pitchFamily="66" charset="0"/>
              </a:rPr>
              <a:t>con la caricia que llega a nosotros </a:t>
            </a:r>
          </a:p>
          <a:p>
            <a:pPr algn="ctr"/>
            <a:r>
              <a:rPr lang="es-ES_tradnl" sz="1600" dirty="0">
                <a:solidFill>
                  <a:schemeClr val="bg1"/>
                </a:solidFill>
                <a:latin typeface="Lucida Calligraphy" pitchFamily="66" charset="0"/>
              </a:rPr>
              <a:t>sin tener que hacer ningún reclamo.</a:t>
            </a:r>
          </a:p>
        </p:txBody>
      </p:sp>
    </p:spTree>
  </p:cSld>
  <p:clrMapOvr>
    <a:masterClrMapping/>
  </p:clrMapOvr>
  <p:transition spd="slow" advClick="0" advTm="26000">
    <p:strip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5000"/>
                                        <p:tgtEl>
                                          <p:spTgt spid="153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1" dur="5000"/>
                                        <p:tgtEl>
                                          <p:spTgt spid="1536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0"/>
                            </p:stCondLst>
                            <p:childTnLst>
                              <p:par>
                                <p:cTn id="13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5" dur="5000"/>
                                        <p:tgtEl>
                                          <p:spTgt spid="1536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0"/>
                            </p:stCondLst>
                            <p:childTnLst>
                              <p:par>
                                <p:cTn id="17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9" dur="5000"/>
                                        <p:tgtEl>
                                          <p:spTgt spid="1536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n-US" smtClean="0"/>
          </a:p>
        </p:txBody>
      </p:sp>
      <p:sp>
        <p:nvSpPr>
          <p:cNvPr id="1229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en-US" smtClean="0"/>
          </a:p>
        </p:txBody>
      </p:sp>
      <p:pic>
        <p:nvPicPr>
          <p:cNvPr id="12292" name="Picture 4" descr="1331873198"/>
          <p:cNvPicPr>
            <a:picLocks noChangeAspect="1" noChangeArrowheads="1" noCrop="1"/>
          </p:cNvPicPr>
          <p:nvPr/>
        </p:nvPicPr>
        <p:blipFill>
          <a:blip r:embed="rId2" cstate="print">
            <a:lum contrast="20000"/>
          </a:blip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6389" name="Text Box 5"/>
          <p:cNvSpPr txBox="1">
            <a:spLocks noChangeArrowheads="1"/>
          </p:cNvSpPr>
          <p:nvPr/>
        </p:nvSpPr>
        <p:spPr bwMode="auto">
          <a:xfrm>
            <a:off x="323851" y="4013729"/>
            <a:ext cx="8424863" cy="10772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_tradnl" sz="1600" dirty="0">
                <a:latin typeface="Lucida Calligraphy" pitchFamily="66" charset="0"/>
              </a:rPr>
              <a:t>En el beso, en el abrazo cortito </a:t>
            </a:r>
          </a:p>
          <a:p>
            <a:pPr algn="ctr"/>
            <a:r>
              <a:rPr lang="es-ES_tradnl" sz="1600" dirty="0">
                <a:latin typeface="Lucida Calligraphy" pitchFamily="66" charset="0"/>
              </a:rPr>
              <a:t>que no puede </a:t>
            </a:r>
            <a:r>
              <a:rPr lang="es-ES_tradnl" sz="1600" dirty="0" smtClean="0">
                <a:latin typeface="Lucida Calligraphy" pitchFamily="66" charset="0"/>
              </a:rPr>
              <a:t>envolvernos, </a:t>
            </a:r>
            <a:endParaRPr lang="es-ES_tradnl" sz="1600" dirty="0">
              <a:latin typeface="Lucida Calligraphy" pitchFamily="66" charset="0"/>
            </a:endParaRPr>
          </a:p>
          <a:p>
            <a:pPr algn="ctr"/>
            <a:r>
              <a:rPr lang="es-ES_tradnl" sz="1600" dirty="0">
                <a:latin typeface="Lucida Calligraphy" pitchFamily="66" charset="0"/>
              </a:rPr>
              <a:t>pero que nos hace sentir </a:t>
            </a:r>
          </a:p>
          <a:p>
            <a:pPr algn="ctr"/>
            <a:r>
              <a:rPr lang="es-ES_tradnl" sz="1600" dirty="0">
                <a:latin typeface="Lucida Calligraphy" pitchFamily="66" charset="0"/>
              </a:rPr>
              <a:t>ese corazoncito muy cerca de nosotros...</a:t>
            </a:r>
          </a:p>
        </p:txBody>
      </p:sp>
    </p:spTree>
  </p:cSld>
  <p:clrMapOvr>
    <a:masterClrMapping/>
  </p:clrMapOvr>
  <p:transition spd="slow" advClick="0" advTm="19000">
    <p:push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5000"/>
                                        <p:tgtEl>
                                          <p:spTgt spid="1638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1" dur="3000"/>
                                        <p:tgtEl>
                                          <p:spTgt spid="1638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8000"/>
                            </p:stCondLst>
                            <p:childTnLst>
                              <p:par>
                                <p:cTn id="13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5" dur="3000"/>
                                        <p:tgtEl>
                                          <p:spTgt spid="1638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1000"/>
                            </p:stCondLst>
                            <p:childTnLst>
                              <p:par>
                                <p:cTn id="17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9" dur="3000"/>
                                        <p:tgtEl>
                                          <p:spTgt spid="1638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n-US" smtClean="0"/>
          </a:p>
        </p:txBody>
      </p:sp>
      <p:sp>
        <p:nvSpPr>
          <p:cNvPr id="1331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en-US" smtClean="0"/>
          </a:p>
        </p:txBody>
      </p:sp>
      <p:pic>
        <p:nvPicPr>
          <p:cNvPr id="13316" name="Picture 4" descr="CHICA SOLS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8437" name="Text Box 5"/>
          <p:cNvSpPr txBox="1">
            <a:spLocks noChangeArrowheads="1"/>
          </p:cNvSpPr>
          <p:nvPr/>
        </p:nvSpPr>
        <p:spPr bwMode="auto">
          <a:xfrm>
            <a:off x="1187451" y="3353594"/>
            <a:ext cx="6913563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_tradnl" sz="1600" dirty="0">
                <a:solidFill>
                  <a:schemeClr val="bg1"/>
                </a:solidFill>
                <a:latin typeface="Lucida Calligraphy" pitchFamily="66" charset="0"/>
              </a:rPr>
              <a:t>Hemos crecido, somos adultos </a:t>
            </a:r>
          </a:p>
          <a:p>
            <a:pPr algn="ctr"/>
            <a:r>
              <a:rPr lang="es-ES_tradnl" sz="1600" dirty="0">
                <a:solidFill>
                  <a:schemeClr val="bg1"/>
                </a:solidFill>
                <a:latin typeface="Lucida Calligraphy" pitchFamily="66" charset="0"/>
              </a:rPr>
              <a:t>dejamos muchas cosas olvidadas </a:t>
            </a:r>
          </a:p>
        </p:txBody>
      </p:sp>
    </p:spTree>
  </p:cSld>
  <p:clrMapOvr>
    <a:masterClrMapping/>
  </p:clrMapOvr>
  <p:transition spd="slow" advClick="0" advTm="7000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600" decel="100000"/>
                                        <p:tgtEl>
                                          <p:spTgt spid="1843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600" decel="100000" fill="hold"/>
                                        <p:tgtEl>
                                          <p:spTgt spid="1843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600" decel="100000" fill="hold"/>
                                        <p:tgtEl>
                                          <p:spTgt spid="184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600" decel="100000" fill="hold"/>
                                        <p:tgtEl>
                                          <p:spTgt spid="184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184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184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437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n-US" smtClean="0"/>
          </a:p>
        </p:txBody>
      </p:sp>
      <p:sp>
        <p:nvSpPr>
          <p:cNvPr id="1433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en-US" smtClean="0"/>
          </a:p>
        </p:txBody>
      </p:sp>
      <p:pic>
        <p:nvPicPr>
          <p:cNvPr id="14340" name="Picture 4" descr="chuca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7413" name="Text Box 5"/>
          <p:cNvSpPr txBox="1">
            <a:spLocks noChangeArrowheads="1"/>
          </p:cNvSpPr>
          <p:nvPr/>
        </p:nvSpPr>
        <p:spPr bwMode="auto">
          <a:xfrm>
            <a:off x="684213" y="3877469"/>
            <a:ext cx="7416800" cy="150810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_tradnl" sz="1600" dirty="0">
                <a:solidFill>
                  <a:schemeClr val="bg1"/>
                </a:solidFill>
                <a:latin typeface="Lucida Calligraphy" pitchFamily="66" charset="0"/>
              </a:rPr>
              <a:t>o de tanto </a:t>
            </a:r>
            <a:r>
              <a:rPr lang="es-ES_tradnl" sz="1600" dirty="0" smtClean="0">
                <a:solidFill>
                  <a:schemeClr val="bg1"/>
                </a:solidFill>
                <a:latin typeface="Lucida Calligraphy" pitchFamily="66" charset="0"/>
              </a:rPr>
              <a:t>golpearnos</a:t>
            </a:r>
          </a:p>
          <a:p>
            <a:pPr algn="ctr"/>
            <a:r>
              <a:rPr lang="es-ES_tradnl" sz="1600" dirty="0" smtClean="0">
                <a:solidFill>
                  <a:schemeClr val="bg1"/>
                </a:solidFill>
                <a:latin typeface="Lucida Calligraphy" pitchFamily="66" charset="0"/>
              </a:rPr>
              <a:t> </a:t>
            </a:r>
            <a:r>
              <a:rPr lang="es-ES_tradnl" sz="1600" dirty="0">
                <a:solidFill>
                  <a:schemeClr val="bg1"/>
                </a:solidFill>
                <a:latin typeface="Lucida Calligraphy" pitchFamily="66" charset="0"/>
              </a:rPr>
              <a:t>quedaron </a:t>
            </a:r>
            <a:r>
              <a:rPr lang="es-ES_tradnl" sz="1600" dirty="0" smtClean="0">
                <a:solidFill>
                  <a:schemeClr val="bg1"/>
                </a:solidFill>
                <a:latin typeface="Lucida Calligraphy" pitchFamily="66" charset="0"/>
              </a:rPr>
              <a:t>en </a:t>
            </a:r>
            <a:r>
              <a:rPr lang="es-ES_tradnl" sz="1600" dirty="0">
                <a:solidFill>
                  <a:schemeClr val="bg1"/>
                </a:solidFill>
                <a:latin typeface="Lucida Calligraphy" pitchFamily="66" charset="0"/>
              </a:rPr>
              <a:t>nuestro interior adormecidas, </a:t>
            </a:r>
          </a:p>
          <a:p>
            <a:pPr algn="ctr"/>
            <a:r>
              <a:rPr lang="es-ES_tradnl" sz="1600" dirty="0">
                <a:solidFill>
                  <a:schemeClr val="bg1"/>
                </a:solidFill>
                <a:latin typeface="Lucida Calligraphy" pitchFamily="66" charset="0"/>
              </a:rPr>
              <a:t>paralizadas, congeladas...</a:t>
            </a:r>
          </a:p>
          <a:p>
            <a:pPr algn="ctr"/>
            <a:r>
              <a:rPr lang="es-ES_tradnl" sz="1600" dirty="0">
                <a:solidFill>
                  <a:schemeClr val="bg1"/>
                </a:solidFill>
                <a:latin typeface="Lucida Calligraphy" pitchFamily="66" charset="0"/>
              </a:rPr>
              <a:t>Intentemos revivirlas...</a:t>
            </a:r>
          </a:p>
          <a:p>
            <a:pPr algn="ctr"/>
            <a:endParaRPr lang="es-ES_tradnl" sz="2800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slow" advClick="0" advTm="16000">
    <p:newsfla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3000"/>
                                        <p:tgtEl>
                                          <p:spTgt spid="174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1" dur="3000"/>
                                        <p:tgtEl>
                                          <p:spTgt spid="174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6000"/>
                            </p:stCondLst>
                            <p:childTnLst>
                              <p:par>
                                <p:cTn id="13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5" dur="3000"/>
                                        <p:tgtEl>
                                          <p:spTgt spid="1741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9000"/>
                            </p:stCondLst>
                            <p:childTnLst>
                              <p:par>
                                <p:cTn id="17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1741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1741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3000"/>
                                        <p:tgtEl>
                                          <p:spTgt spid="1741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n-US" smtClean="0"/>
          </a:p>
        </p:txBody>
      </p:sp>
      <p:sp>
        <p:nvSpPr>
          <p:cNvPr id="1536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en-US" smtClean="0"/>
          </a:p>
        </p:txBody>
      </p:sp>
      <p:pic>
        <p:nvPicPr>
          <p:cNvPr id="15364" name="Picture 4" descr="heroes-beso-claire-y-west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185863" y="-440532"/>
            <a:ext cx="11515726" cy="6596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9461" name="Text Box 5"/>
          <p:cNvSpPr txBox="1">
            <a:spLocks noChangeArrowheads="1"/>
          </p:cNvSpPr>
          <p:nvPr/>
        </p:nvSpPr>
        <p:spPr bwMode="auto">
          <a:xfrm>
            <a:off x="971550" y="2977886"/>
            <a:ext cx="7056438" cy="132343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_tradnl" sz="1600" dirty="0">
                <a:solidFill>
                  <a:srgbClr val="FFFF00"/>
                </a:solidFill>
                <a:latin typeface="Lucida Calligraphy" pitchFamily="66" charset="0"/>
              </a:rPr>
              <a:t>La ternura no está en lo grande, </a:t>
            </a:r>
          </a:p>
          <a:p>
            <a:pPr algn="ctr"/>
            <a:r>
              <a:rPr lang="es-ES_tradnl" sz="1600" dirty="0">
                <a:solidFill>
                  <a:srgbClr val="FFFF00"/>
                </a:solidFill>
                <a:latin typeface="Lucida Calligraphy" pitchFamily="66" charset="0"/>
              </a:rPr>
              <a:t>ni en lo brillante, ni en lo que se destaca, </a:t>
            </a:r>
          </a:p>
          <a:p>
            <a:pPr algn="ctr"/>
            <a:r>
              <a:rPr lang="es-ES_tradnl" sz="1600" dirty="0">
                <a:solidFill>
                  <a:srgbClr val="FFFF00"/>
                </a:solidFill>
                <a:latin typeface="Lucida Calligraphy" pitchFamily="66" charset="0"/>
              </a:rPr>
              <a:t>está en lo chiquito, en lo sencillo,</a:t>
            </a:r>
          </a:p>
          <a:p>
            <a:pPr algn="ctr"/>
            <a:r>
              <a:rPr lang="es-ES_tradnl" sz="1600" dirty="0">
                <a:solidFill>
                  <a:srgbClr val="FFFF00"/>
                </a:solidFill>
                <a:latin typeface="Lucida Calligraphy" pitchFamily="66" charset="0"/>
              </a:rPr>
              <a:t> en esas pequeñas cosas </a:t>
            </a:r>
          </a:p>
          <a:p>
            <a:pPr algn="ctr"/>
            <a:r>
              <a:rPr lang="es-ES_tradnl" sz="1600" dirty="0">
                <a:solidFill>
                  <a:srgbClr val="FFFF00"/>
                </a:solidFill>
                <a:latin typeface="Lucida Calligraphy" pitchFamily="66" charset="0"/>
              </a:rPr>
              <a:t>de todos los días...</a:t>
            </a:r>
          </a:p>
        </p:txBody>
      </p:sp>
    </p:spTree>
  </p:cSld>
  <p:clrMapOvr>
    <a:masterClrMapping/>
  </p:clrMapOvr>
  <p:transition spd="slow" advClick="0" advTm="30000"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194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194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194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0"/>
                                        <p:tgtEl>
                                          <p:spTgt spid="1946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1946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1946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0"/>
                            </p:stCondLst>
                            <p:childTnLst>
                              <p:par>
                                <p:cTn id="17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0"/>
                                        <p:tgtEl>
                                          <p:spTgt spid="1946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1946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1946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0"/>
                            </p:stCondLst>
                            <p:childTnLst>
                              <p:par>
                                <p:cTn id="23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0"/>
                                        <p:tgtEl>
                                          <p:spTgt spid="1946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5000" fill="hold"/>
                                        <p:tgtEl>
                                          <p:spTgt spid="1946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 fill="hold"/>
                                        <p:tgtEl>
                                          <p:spTgt spid="1946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0000"/>
                            </p:stCondLst>
                            <p:childTnLst>
                              <p:par>
                                <p:cTn id="29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0"/>
                                        <p:tgtEl>
                                          <p:spTgt spid="1946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5000" fill="hold"/>
                                        <p:tgtEl>
                                          <p:spTgt spid="1946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0" fill="hold"/>
                                        <p:tgtEl>
                                          <p:spTgt spid="1946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n-US" smtClean="0"/>
          </a:p>
        </p:txBody>
      </p:sp>
      <p:sp>
        <p:nvSpPr>
          <p:cNvPr id="1638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en-US" smtClean="0"/>
          </a:p>
        </p:txBody>
      </p:sp>
      <p:pic>
        <p:nvPicPr>
          <p:cNvPr id="16388" name="Picture 4" descr="AMADA 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15817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485" name="Text Box 5"/>
          <p:cNvSpPr txBox="1">
            <a:spLocks noChangeArrowheads="1"/>
          </p:cNvSpPr>
          <p:nvPr/>
        </p:nvSpPr>
        <p:spPr bwMode="auto">
          <a:xfrm>
            <a:off x="1476375" y="1633364"/>
            <a:ext cx="6191250" cy="10772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es-ES_tradnl" sz="1600" dirty="0">
                <a:latin typeface="Lucida Calligraphy" pitchFamily="66" charset="0"/>
              </a:rPr>
              <a:t>La ternura es eso que... </a:t>
            </a:r>
          </a:p>
          <a:p>
            <a:pPr algn="ctr"/>
            <a:r>
              <a:rPr lang="es-ES_tradnl" sz="1600" dirty="0">
                <a:latin typeface="Lucida Calligraphy" pitchFamily="66" charset="0"/>
              </a:rPr>
              <a:t>vitaliza al viejo...</a:t>
            </a:r>
          </a:p>
          <a:p>
            <a:pPr algn="ctr"/>
            <a:r>
              <a:rPr lang="es-ES_tradnl" sz="1600" dirty="0">
                <a:latin typeface="Lucida Calligraphy" pitchFamily="66" charset="0"/>
              </a:rPr>
              <a:t> duerme al niño... </a:t>
            </a:r>
          </a:p>
          <a:p>
            <a:pPr algn="ctr"/>
            <a:r>
              <a:rPr lang="es-ES_tradnl" sz="1600" dirty="0">
                <a:latin typeface="Lucida Calligraphy" pitchFamily="66" charset="0"/>
              </a:rPr>
              <a:t>¡y desarma al hombre!</a:t>
            </a:r>
          </a:p>
        </p:txBody>
      </p:sp>
    </p:spTree>
  </p:cSld>
  <p:clrMapOvr>
    <a:masterClrMapping/>
  </p:clrMapOvr>
  <p:transition spd="slow" advClick="0" advTm="22000">
    <p:diamond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5000"/>
                                        <p:tgtEl>
                                          <p:spTgt spid="2048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1" dur="5000"/>
                                        <p:tgtEl>
                                          <p:spTgt spid="2048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0"/>
                            </p:stCondLst>
                            <p:childTnLst>
                              <p:par>
                                <p:cTn id="13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5" dur="5000"/>
                                        <p:tgtEl>
                                          <p:spTgt spid="2048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0"/>
                            </p:stCondLst>
                            <p:childTnLst>
                              <p:par>
                                <p:cTn id="17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9" dur="3000"/>
                                        <p:tgtEl>
                                          <p:spTgt spid="2048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n-US" smtClean="0"/>
          </a:p>
        </p:txBody>
      </p:sp>
      <p:sp>
        <p:nvSpPr>
          <p:cNvPr id="1741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en-US" smtClean="0"/>
          </a:p>
        </p:txBody>
      </p:sp>
      <p:pic>
        <p:nvPicPr>
          <p:cNvPr id="17412" name="Picture 4" descr="rose-hoahong02"/>
          <p:cNvPicPr>
            <a:picLocks noChangeAspect="1" noChangeArrowheads="1"/>
          </p:cNvPicPr>
          <p:nvPr/>
        </p:nvPicPr>
        <p:blipFill>
          <a:blip r:embed="rId2" cstate="print">
            <a:lum contrast="10000"/>
          </a:blip>
          <a:srcRect/>
          <a:stretch>
            <a:fillRect/>
          </a:stretch>
        </p:blipFill>
        <p:spPr bwMode="auto">
          <a:xfrm>
            <a:off x="-107950" y="0"/>
            <a:ext cx="9251950" cy="61211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3561" name="Text Box 9"/>
          <p:cNvSpPr txBox="1">
            <a:spLocks noChangeArrowheads="1"/>
          </p:cNvSpPr>
          <p:nvPr/>
        </p:nvSpPr>
        <p:spPr bwMode="auto">
          <a:xfrm>
            <a:off x="1835151" y="5077354"/>
            <a:ext cx="1368425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AR" sz="2400" dirty="0" err="1">
                <a:solidFill>
                  <a:schemeClr val="bg1"/>
                </a:solidFill>
                <a:latin typeface="Matura MT Script Capitals" pitchFamily="66" charset="0"/>
              </a:rPr>
              <a:t>Ilda</a:t>
            </a:r>
            <a:endParaRPr lang="es-ES_tradnl" sz="2400" dirty="0">
              <a:solidFill>
                <a:schemeClr val="bg1"/>
              </a:solidFill>
              <a:latin typeface="Matura MT Script Capitals" pitchFamily="66" charset="0"/>
            </a:endParaRPr>
          </a:p>
        </p:txBody>
      </p:sp>
      <p:sp>
        <p:nvSpPr>
          <p:cNvPr id="23562" name="Text Box 10"/>
          <p:cNvSpPr txBox="1">
            <a:spLocks noChangeArrowheads="1"/>
          </p:cNvSpPr>
          <p:nvPr/>
        </p:nvSpPr>
        <p:spPr bwMode="auto">
          <a:xfrm>
            <a:off x="6877051" y="5257271"/>
            <a:ext cx="2087563" cy="3077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AR" sz="1400"/>
              <a:t>Pps sin fines de lucro</a:t>
            </a:r>
            <a:endParaRPr lang="es-ES_tradnl" sz="1400"/>
          </a:p>
        </p:txBody>
      </p:sp>
      <p:pic>
        <p:nvPicPr>
          <p:cNvPr id="10" name="9 Imagen" descr="ILDA 0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827584" y="4477680"/>
            <a:ext cx="1080120" cy="1031240"/>
          </a:xfrm>
          <a:prstGeom prst="ellipse">
            <a:avLst/>
          </a:prstGeom>
          <a:ln w="57150">
            <a:solidFill>
              <a:srgbClr val="FF0000"/>
            </a:solidFill>
          </a:ln>
        </p:spPr>
      </p:pic>
    </p:spTree>
  </p:cSld>
  <p:clrMapOvr>
    <a:masterClrMapping/>
  </p:clrMapOvr>
  <p:transition spd="slow" advClick="0" advTm="16000">
    <p:newsfla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000"/>
                            </p:stCondLst>
                            <p:childTnLst>
                              <p:par>
                                <p:cTn id="10" presetID="54" presetClass="entr" presetSubtype="0" ac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2356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2356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235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235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3000"/>
                                        <p:tgtEl>
                                          <p:spTgt spid="235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0"/>
                            </p:stCondLst>
                            <p:childTnLst>
                              <p:par>
                                <p:cTn id="18" presetID="54" presetClass="entr" presetSubtype="0" ac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235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235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235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235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3000"/>
                                        <p:tgtEl>
                                          <p:spTgt spid="235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561" grpId="0"/>
      <p:bldP spid="23562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333500"/>
            <a:ext cx="9144000" cy="1905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AR" smtClean="0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524000"/>
            <a:ext cx="9144000" cy="41910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AR" smtClean="0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981200" y="0"/>
            <a:ext cx="4876800" cy="1301750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587500"/>
            <a:ext cx="9144000" cy="23698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 smtClean="0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 smtClean="0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 smtClean="0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3937000"/>
            <a:ext cx="2667000" cy="1892826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smtClean="0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 smtClean="0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 smtClean="0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638800" y="3492500"/>
            <a:ext cx="2362200" cy="196850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038600" y="4064000"/>
            <a:ext cx="1219200" cy="82550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0" y="2476500"/>
            <a:ext cx="533400" cy="44450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0" y="2921000"/>
            <a:ext cx="533400" cy="44450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0" y="3365500"/>
            <a:ext cx="533400" cy="44450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0" y="3810000"/>
            <a:ext cx="533400" cy="4445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 advTm="8000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Diseño predeterminado">
  <a:themeElements>
    <a:clrScheme name="Diseño predeterminado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1_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693</TotalTime>
  <Words>332</Words>
  <Application>Microsoft Office PowerPoint</Application>
  <PresentationFormat>Presentación en pantalla (16:10)</PresentationFormat>
  <Paragraphs>61</Paragraphs>
  <Slides>17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17</vt:i4>
      </vt:variant>
    </vt:vector>
  </HeadingPairs>
  <TitlesOfParts>
    <vt:vector size="19" baseType="lpstr">
      <vt:lpstr>Diseño predeterminado</vt:lpstr>
      <vt:lpstr>1_Diseño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</vt:vector>
  </TitlesOfParts>
  <Company>Windows uE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Totty</dc:creator>
  <cp:lastModifiedBy>Ilda</cp:lastModifiedBy>
  <cp:revision>29</cp:revision>
  <dcterms:created xsi:type="dcterms:W3CDTF">2009-07-23T23:43:18Z</dcterms:created>
  <dcterms:modified xsi:type="dcterms:W3CDTF">2015-05-01T15:00:01Z</dcterms:modified>
</cp:coreProperties>
</file>