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76" r:id="rId19"/>
  </p:sldMasterIdLst>
  <p:notesMasterIdLst>
    <p:notesMasterId r:id="rId39"/>
  </p:notesMasterIdLst>
  <p:sldIdLst>
    <p:sldId id="256" r:id="rId20"/>
    <p:sldId id="276" r:id="rId21"/>
    <p:sldId id="259" r:id="rId22"/>
    <p:sldId id="260" r:id="rId23"/>
    <p:sldId id="261" r:id="rId24"/>
    <p:sldId id="262" r:id="rId25"/>
    <p:sldId id="263" r:id="rId26"/>
    <p:sldId id="264" r:id="rId27"/>
    <p:sldId id="265" r:id="rId28"/>
    <p:sldId id="266" r:id="rId29"/>
    <p:sldId id="267" r:id="rId30"/>
    <p:sldId id="268" r:id="rId31"/>
    <p:sldId id="269" r:id="rId32"/>
    <p:sldId id="270" r:id="rId33"/>
    <p:sldId id="271" r:id="rId34"/>
    <p:sldId id="272" r:id="rId35"/>
    <p:sldId id="273" r:id="rId36"/>
    <p:sldId id="274" r:id="rId37"/>
    <p:sldId id="258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FSMrXLIoZQftpQR/Q2ibA==" hashData="q6vC9Km4iSNedwsZNe3euYT7dI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7800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7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2.xml"/><Relationship Id="rId34" Type="http://schemas.openxmlformats.org/officeDocument/2006/relationships/slide" Target="slides/slide15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1.xml"/><Relationship Id="rId29" Type="http://schemas.openxmlformats.org/officeDocument/2006/relationships/slide" Target="slides/slide10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D6C83-A2E8-490A-8CD2-4D10CA976180}" type="datetimeFigureOut">
              <a:rPr lang="es-ES" smtClean="0"/>
              <a:t>23/01/2012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C57E8-EC0E-4764-B21A-711DC4A2A2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9425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F1386AF-2D09-4D7B-85EC-27B9A1FA42EF}" type="slidenum">
              <a:rPr lang="es-ES">
                <a:solidFill>
                  <a:prstClr val="black"/>
                </a:solidFill>
              </a:rPr>
              <a:pPr/>
              <a:t>15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C4F1B8-85AC-4185-88BD-E91B4A24BCE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672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AF416-E727-490E-9D0F-1CCF47DC986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2194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81D49-EEAA-494C-8D7F-3D4EF72CDB5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390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854813-EC64-4EB1-AAE6-2BAC271B8E8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3427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4D850-13D5-4C20-BC8D-46BEACEEEE1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8460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83009-7952-4C8B-80AE-4CB617C1C7A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620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56FE9-BC76-4476-AC3E-40845FB3F96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3698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0FB1A7-FF4F-4A24-9F36-49452642459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295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FCDFE-4D8D-4A01-A5E0-D308CE9D3CD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2986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A7102-1958-4D3B-9FF9-BE3954090BB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65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9641BD-3A9D-4908-9166-FF7DE4D3720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3463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99191-D6BF-4264-A901-9F75EFAE218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8629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96A05-1E33-4DA8-AB63-12BD4ED3C41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65117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3B44C-44FA-4C31-A989-E3886BE861E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51549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DD93E-6C91-4F60-BAC3-4164E5CAA78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49571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4447E-1EF7-4A54-8048-13A9B5F1F79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5616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7D250-960E-4800-9196-25415DD62AB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4857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830F9-6215-498B-BF2C-8F62BDFA673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774966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FC988A-19E4-4B2E-8DF9-AED0BDFE6A5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501932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5032C-CE18-4265-9BDF-9AD017344F4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6408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2B24F-B2EA-4186-A34F-53B8D5A58D0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183520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C01F4-5267-44C2-B28A-2D471E5A8CB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122007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3178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6871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7403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156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0198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1351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1404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630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3822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1575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6117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9102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7039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26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2551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8110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9316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3563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074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2304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0932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8836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6961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2525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911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3517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86215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3559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2719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75094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3124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8085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9660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24199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780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96200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84651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02532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51351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31316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47162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5264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04577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6723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08057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2560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67541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09956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67881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22578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70702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87102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80249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72193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66140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84737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1609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1067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90365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26369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69742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36454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06478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4581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5991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0653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7310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713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4532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78321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68878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45299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20140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0214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87241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7844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47884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38060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20478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46525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93707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3972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85142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7491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14364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64527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39270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95936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64664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67298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90871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01701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96037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43907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6708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51423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3379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42602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02908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69745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11629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69616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40195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36796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8000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94322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93332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26382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0872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92746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816847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331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69351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89882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4938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2498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4929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105022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9609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28423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35203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28172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35490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78421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16411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32877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40265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476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14531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76906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70710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238081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14705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11362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368785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887954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2366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348236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7839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6176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783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0685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13710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97289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87197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351118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08680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356812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24247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95263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31762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02754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656936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619973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80400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06126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71347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91249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48034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66416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43196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989656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41668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473044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190318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F1D1-5C7F-4C40-B2E3-F04CF479F36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B1638-DEC9-42BD-927B-2FE5A1EF1B0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900330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A8E9D-646F-4DDA-9A52-386622E0A6E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9DC5-CF85-472C-85A1-5C51C94506F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34797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1E971-C444-4B2A-A315-F245EC78697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A8129-F8A4-4656-99BB-E47B6002EFE9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7189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DC7D-1800-4C48-9936-F6E696848DE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4B731-6692-4013-9D57-9A750D7A46B5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528566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375-7B2C-463E-A435-DC97AD84927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CAA4A-141A-4467-B4FE-A2420CAD6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1363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0720-9EF3-4C8B-81BC-08D0F14E9BA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EA5D-D90A-4C2E-A6E5-AFC54DA8A11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9327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E602-E57C-494E-B23B-89BC53A9D5E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12E27-71B7-4BD4-B09D-ADE328269618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788987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3407-5BEA-44C6-A1E8-D90C0DB57825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D130-0664-47DA-BE72-98BD3D12A7F0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760793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854-2D1C-4917-ACA7-75858E6F61A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C9B33-C24A-4F08-B7F8-703F3950A79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292740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2B8C-C12D-42A4-B4CF-D813C92F858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FA6DD-9911-4761-AA15-8AAC7CFC2663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883441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50B8E-04A2-48A1-B859-EE80D0B0255A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659A-9D8C-4965-B835-D8E6466623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414919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017028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85289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799153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1549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86814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24762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01751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191350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65132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59804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086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DCFF632-1F1D-4806-88AE-92E8FDEFD3F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DCB43E-4468-4706-AEEA-A6D514C0219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974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465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4351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988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344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632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0723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0230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4185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568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5008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19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66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8711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3283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D8BEB1-6E6C-4E8A-93C7-249CC50B37C7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252D7-0646-447F-8908-271D3A418146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0762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CFE60A0-57AC-4202-AD43-780C8FA60AE1}" type="datetimeFigureOut">
              <a:rPr lang="es-ES" smtClean="0">
                <a:solidFill>
                  <a:prstClr val="white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23/01/2012</a:t>
            </a:fld>
            <a:endParaRPr lang="es-ES">
              <a:solidFill>
                <a:prstClr val="white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FA5DFF9-B17B-4C0A-A3E7-2F5E6D77DE1F}" type="slidenum">
              <a:rPr lang="es-ES" smtClean="0">
                <a:solidFill>
                  <a:prstClr val="white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9591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0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4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3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06.xml"/><Relationship Id="rId1" Type="http://schemas.openxmlformats.org/officeDocument/2006/relationships/tags" Target="../tags/tag4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28.xml"/><Relationship Id="rId1" Type="http://schemas.openxmlformats.org/officeDocument/2006/relationships/tags" Target="../tags/tag5.xml"/><Relationship Id="rId5" Type="http://schemas.openxmlformats.org/officeDocument/2006/relationships/image" Target="../media/image30.jp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9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5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7.jpg"/><Relationship Id="rId2" Type="http://schemas.openxmlformats.org/officeDocument/2006/relationships/slideLayout" Target="../slideLayouts/slideLayout161.xml"/><Relationship Id="rId1" Type="http://schemas.openxmlformats.org/officeDocument/2006/relationships/tags" Target="../tags/tag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172.xml"/><Relationship Id="rId1" Type="http://schemas.openxmlformats.org/officeDocument/2006/relationships/tags" Target="../tags/tag7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183.xml"/><Relationship Id="rId1" Type="http://schemas.openxmlformats.org/officeDocument/2006/relationships/tags" Target="../tags/tag8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9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Diapositiva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411140"/>
              </p:ext>
            </p:extLst>
          </p:nvPr>
        </p:nvGraphicFramePr>
        <p:xfrm>
          <a:off x="2528484" y="960240"/>
          <a:ext cx="4087031" cy="5262120"/>
        </p:xfrm>
        <a:graphic>
          <a:graphicData uri="http://schemas.openxmlformats.org/drawingml/2006/table">
            <a:tbl>
              <a:tblPr firstRow="1" firstCol="1" bandRow="1"/>
              <a:tblGrid>
                <a:gridCol w="4087031"/>
              </a:tblGrid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QUIERO, TE QUIERO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7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(Nino Bravo)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De por qué te estoy queriendo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no me pidas la razón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pues yo mismo no me entiendo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con mi propio corazón.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Al llegar la madrugada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mi canción desesperada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dará la explicación.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quiero vida mía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quiero noche y día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no he querido nunca así.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quiero con ternura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con miedo con locura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sólo vivo para ti.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Yo te seré siempre fiel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pues para mi quiero en flor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ese clavel de tu piel y de tu amor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Mi voz igual que un niño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pide con cariño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ven a mi y abrázame.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Porque te quiero, te quiero, te quiero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Te quiero, te quiero, te quiero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y hasta el fin te querré</a:t>
                      </a:r>
                      <a:endParaRPr lang="es-ES" sz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43" marR="8943" marT="894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6156176" y="2736502"/>
            <a:ext cx="24336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800" dirty="0" smtClean="0">
                <a:solidFill>
                  <a:schemeClr val="bg1"/>
                </a:solidFill>
                <a:latin typeface="Aristocrat" pitchFamily="2" charset="0"/>
              </a:rPr>
              <a:t>Interpreta:</a:t>
            </a:r>
          </a:p>
          <a:p>
            <a:pPr algn="ctr"/>
            <a:r>
              <a:rPr lang="es-MX" sz="2800" dirty="0" smtClean="0">
                <a:solidFill>
                  <a:schemeClr val="bg1"/>
                </a:solidFill>
                <a:latin typeface="Aristocrat" pitchFamily="2" charset="0"/>
              </a:rPr>
              <a:t>Enrique</a:t>
            </a:r>
          </a:p>
          <a:p>
            <a:pPr algn="ctr"/>
            <a:r>
              <a:rPr lang="es-MX" sz="2800" dirty="0" smtClean="0">
                <a:solidFill>
                  <a:schemeClr val="bg1"/>
                </a:solidFill>
                <a:latin typeface="Aristocrat" pitchFamily="2" charset="0"/>
              </a:rPr>
              <a:t>Mascareñas S.</a:t>
            </a:r>
            <a:endParaRPr lang="es-ES" sz="2800" dirty="0">
              <a:solidFill>
                <a:schemeClr val="bg1"/>
              </a:solidFill>
              <a:latin typeface="Aristocrat" pitchFamily="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013176"/>
            <a:ext cx="1143000" cy="762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006837" y="5775176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600" dirty="0" smtClean="0">
                <a:solidFill>
                  <a:srgbClr val="9E7800"/>
                </a:solidFill>
              </a:rPr>
              <a:t>Automático</a:t>
            </a:r>
            <a:endParaRPr lang="es-ES" sz="1600" dirty="0">
              <a:solidFill>
                <a:srgbClr val="9E7800"/>
              </a:solidFill>
            </a:endParaRPr>
          </a:p>
        </p:txBody>
      </p:sp>
    </p:spTree>
  </p:cSld>
  <p:clrMapOvr>
    <a:masterClrMapping/>
  </p:clrMapOvr>
  <p:transition advClick="0" advTm="13846">
    <p:sndAc>
      <p:stSnd>
        <p:snd r:embed="rId2" name="Te quiero, te quiero (comp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039" y="-3"/>
            <a:ext cx="9144000" cy="447675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15" y="6418056"/>
            <a:ext cx="9150876" cy="44767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01077" y="4348159"/>
            <a:ext cx="9144000" cy="44767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48162" y="4348163"/>
            <a:ext cx="9144000" cy="44767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99" y="447675"/>
            <a:ext cx="8340725" cy="5970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CuadroTexto"/>
          <p:cNvSpPr txBox="1"/>
          <p:nvPr/>
        </p:nvSpPr>
        <p:spPr>
          <a:xfrm>
            <a:off x="3090767" y="620688"/>
            <a:ext cx="30551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De por qué te estoy queriendo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white"/>
                </a:solidFill>
                <a:latin typeface="Calibri"/>
              </a:rPr>
              <a:t>no me pidas la razón,</a:t>
            </a:r>
            <a:endParaRPr lang="es-ES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947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7"/>
    </mc:Choice>
    <mc:Fallback xmlns="">
      <p:transition spd="slow" advTm="512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3512198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793298"/>
            <a:ext cx="2304256" cy="2603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101" name="5 CuadroTexto"/>
          <p:cNvSpPr txBox="1">
            <a:spLocks noChangeArrowheads="1"/>
          </p:cNvSpPr>
          <p:nvPr/>
        </p:nvSpPr>
        <p:spPr bwMode="auto">
          <a:xfrm>
            <a:off x="5435600" y="5486400"/>
            <a:ext cx="31448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pues yo mismo no me entiendo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con mi propio corazón</a:t>
            </a:r>
            <a:endParaRPr lang="es-ES">
              <a:solidFill>
                <a:prstClr val="white"/>
              </a:solidFill>
            </a:endParaRPr>
          </a:p>
        </p:txBody>
      </p:sp>
      <p:pic>
        <p:nvPicPr>
          <p:cNvPr id="4102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7879">
            <a:off x="6565900" y="2784475"/>
            <a:ext cx="622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418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9"/>
    </mc:Choice>
    <mc:Fallback xmlns="">
      <p:transition spd="slow" advTm="6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34380"/>
            <a:ext cx="7452320" cy="55892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428999"/>
            <a:ext cx="3214987" cy="23333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125" name="4 CuadroTexto"/>
          <p:cNvSpPr txBox="1">
            <a:spLocks noChangeArrowheads="1"/>
          </p:cNvSpPr>
          <p:nvPr/>
        </p:nvSpPr>
        <p:spPr bwMode="auto">
          <a:xfrm rot="-205384">
            <a:off x="2254250" y="5900738"/>
            <a:ext cx="46402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Al llegar la madrugada, mi canción desesperada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te dará la explicación.</a:t>
            </a:r>
            <a:endParaRPr lang="es-ES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712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16"/>
    </mc:Choice>
    <mc:Fallback xmlns="">
      <p:transition spd="slow" advTm="9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16832"/>
            <a:ext cx="3418336" cy="28057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764704"/>
            <a:ext cx="4838138" cy="5512893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849313" y="2349500"/>
            <a:ext cx="20129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 sz="2800">
                <a:solidFill>
                  <a:prstClr val="black"/>
                </a:solidFill>
                <a:latin typeface="AdineKirnberg" pitchFamily="2" charset="0"/>
              </a:rPr>
              <a:t>Te quiero vida mia</a:t>
            </a:r>
          </a:p>
          <a:p>
            <a:pPr algn="ctr"/>
            <a:r>
              <a:rPr lang="es-MX" sz="2800">
                <a:solidFill>
                  <a:prstClr val="black"/>
                </a:solidFill>
                <a:latin typeface="AdineKirnberg" pitchFamily="2" charset="0"/>
              </a:rPr>
              <a:t>te quiero noche y dia</a:t>
            </a:r>
          </a:p>
          <a:p>
            <a:pPr algn="ctr"/>
            <a:r>
              <a:rPr lang="es-MX" sz="2800">
                <a:solidFill>
                  <a:prstClr val="black"/>
                </a:solidFill>
                <a:latin typeface="AdineKirnberg" pitchFamily="2" charset="0"/>
              </a:rPr>
              <a:t>no he querido nunca asi</a:t>
            </a:r>
            <a:endParaRPr lang="es-ES" sz="2800">
              <a:solidFill>
                <a:prstClr val="black"/>
              </a:solidFill>
              <a:latin typeface="AdineKirnber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55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8"/>
    </mc:Choice>
    <mc:Fallback xmlns="">
      <p:transition spd="slow" advTm="841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6523038"/>
            <a:ext cx="9144001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58" y="335251"/>
            <a:ext cx="8227038" cy="6187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3" name="4 CuadroTexto"/>
          <p:cNvSpPr txBox="1">
            <a:spLocks noChangeArrowheads="1"/>
          </p:cNvSpPr>
          <p:nvPr/>
        </p:nvSpPr>
        <p:spPr bwMode="auto">
          <a:xfrm>
            <a:off x="4772025" y="357188"/>
            <a:ext cx="43640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te quiero con ternura, con miedo con locura,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sólo vivo para ti.</a:t>
            </a: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95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6"/>
    </mc:Choice>
    <mc:Fallback xmlns="">
      <p:transition spd="slow" advTm="843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3" y="476250"/>
            <a:ext cx="7769225" cy="5905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196" name="1 CuadroTexto"/>
          <p:cNvSpPr txBox="1">
            <a:spLocks noChangeArrowheads="1"/>
          </p:cNvSpPr>
          <p:nvPr/>
        </p:nvSpPr>
        <p:spPr bwMode="auto">
          <a:xfrm>
            <a:off x="665163" y="5735638"/>
            <a:ext cx="49387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black"/>
                </a:solidFill>
              </a:rPr>
              <a:t>Yo te seré siempre fiel, pues para mi quiero en flor,</a:t>
            </a:r>
          </a:p>
          <a:p>
            <a:pPr algn="ctr"/>
            <a:r>
              <a:rPr lang="es-MX">
                <a:solidFill>
                  <a:prstClr val="black"/>
                </a:solidFill>
              </a:rPr>
              <a:t>ese clavel de tu piel y de tu amor.</a:t>
            </a:r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24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44"/>
    </mc:Choice>
    <mc:Fallback xmlns="">
      <p:transition spd="slow" advTm="1204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1988840"/>
            <a:ext cx="2952822" cy="31546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32663"/>
            <a:ext cx="3722533" cy="55926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471" y="1189441"/>
            <a:ext cx="3501589" cy="44791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222" name="1 CuadroTexto"/>
          <p:cNvSpPr txBox="1">
            <a:spLocks noChangeArrowheads="1"/>
          </p:cNvSpPr>
          <p:nvPr/>
        </p:nvSpPr>
        <p:spPr bwMode="auto">
          <a:xfrm>
            <a:off x="1501775" y="609600"/>
            <a:ext cx="253365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Mi voz igual que un niño,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te pide con cariño,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ven a mi y abrázame</a:t>
            </a: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25"/>
    </mc:Choice>
    <mc:Fallback xmlns="">
      <p:transition spd="slow" advTm="1082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5 CuadroTexto"/>
          <p:cNvSpPr txBox="1">
            <a:spLocks noChangeArrowheads="1"/>
          </p:cNvSpPr>
          <p:nvPr/>
        </p:nvSpPr>
        <p:spPr bwMode="auto">
          <a:xfrm>
            <a:off x="2706688" y="6165850"/>
            <a:ext cx="3914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black"/>
                </a:solidFill>
              </a:rPr>
              <a:t>porque te quiero, te quiero, te quiero …</a:t>
            </a:r>
            <a:endParaRPr lang="es-ES">
              <a:solidFill>
                <a:prstClr val="black"/>
              </a:solidFill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8438" y="2060575"/>
            <a:ext cx="3633787" cy="272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80728"/>
            <a:ext cx="6624736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829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6"/>
    </mc:Choice>
    <mc:Fallback xmlns="">
      <p:transition spd="slow" advTm="9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10 CuadroTexto"/>
          <p:cNvSpPr txBox="1">
            <a:spLocks noChangeArrowheads="1"/>
          </p:cNvSpPr>
          <p:nvPr/>
        </p:nvSpPr>
        <p:spPr bwMode="auto">
          <a:xfrm>
            <a:off x="2967038" y="6092825"/>
            <a:ext cx="3394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black"/>
                </a:solidFill>
              </a:rPr>
              <a:t>… te quiero, te quiero, te quiero …</a:t>
            </a:r>
            <a:endParaRPr lang="es-ES">
              <a:solidFill>
                <a:prstClr val="black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849" y="2013769"/>
            <a:ext cx="4056383" cy="3042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80728"/>
            <a:ext cx="6552728" cy="49145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380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1"/>
    </mc:Choice>
    <mc:Fallback xmlns="">
      <p:transition spd="slow" advTm="5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179388" y="4005263"/>
            <a:ext cx="2619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… y hasta el fin, te querré.</a:t>
            </a: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5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18"/>
    </mc:Choice>
    <mc:Fallback xmlns="">
      <p:transition spd="slow" advTm="881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836613"/>
            <a:ext cx="7466013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81128"/>
            <a:ext cx="2343149" cy="175736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618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6"/>
    </mc:Choice>
    <mc:Fallback xmlns="">
      <p:transition spd="slow" advTm="8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3144"/>
            <a:ext cx="7200800" cy="496152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340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125538"/>
            <a:ext cx="962025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815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76"/>
    </mc:Choice>
    <mc:Fallback xmlns="">
      <p:transition spd="slow" advTm="557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363" name="3 CuadroTexto"/>
          <p:cNvSpPr txBox="1">
            <a:spLocks noChangeArrowheads="1"/>
          </p:cNvSpPr>
          <p:nvPr/>
        </p:nvSpPr>
        <p:spPr bwMode="auto">
          <a:xfrm>
            <a:off x="2268538" y="5373688"/>
            <a:ext cx="31115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Yo te seré siempre fiel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pues para mi quiero en flor,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ese clavel de piel y de tu amor..</a:t>
            </a: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13"/>
    </mc:Choice>
    <mc:Fallback xmlns="">
      <p:transition spd="slow" advTm="1091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175"/>
            <a:ext cx="3348038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1168">
            <a:off x="655638" y="614363"/>
            <a:ext cx="204152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72854"/>
            <a:ext cx="3314700" cy="2562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6390" name="3 CuadroTexto"/>
          <p:cNvSpPr txBox="1">
            <a:spLocks noChangeArrowheads="1"/>
          </p:cNvSpPr>
          <p:nvPr/>
        </p:nvSpPr>
        <p:spPr bwMode="auto">
          <a:xfrm>
            <a:off x="6350" y="4005263"/>
            <a:ext cx="24669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mi voz igual que un niño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te pide con cariño,</a:t>
            </a:r>
          </a:p>
          <a:p>
            <a:pPr algn="ctr"/>
            <a:r>
              <a:rPr lang="es-MX">
                <a:solidFill>
                  <a:prstClr val="white"/>
                </a:solidFill>
              </a:rPr>
              <a:t>ven a mi y abrázame..</a:t>
            </a:r>
            <a:endParaRPr lang="es-ES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386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7"/>
    </mc:Choice>
    <mc:Fallback xmlns="">
      <p:transition spd="slow" advTm="11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1160463"/>
            <a:ext cx="6110288" cy="458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188913"/>
            <a:ext cx="8059738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4 CuadroTexto"/>
          <p:cNvSpPr txBox="1">
            <a:spLocks noChangeArrowheads="1"/>
          </p:cNvSpPr>
          <p:nvPr/>
        </p:nvSpPr>
        <p:spPr bwMode="auto">
          <a:xfrm>
            <a:off x="2681288" y="6326188"/>
            <a:ext cx="3803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porque te quiero, te quiero, te quiero..</a:t>
            </a:r>
            <a:endParaRPr lang="es-ES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370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9"/>
    </mc:Choice>
    <mc:Fallback xmlns="">
      <p:transition spd="slow" advTm="8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25538"/>
            <a:ext cx="6240463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242888"/>
            <a:ext cx="8007350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4 CuadroTexto"/>
          <p:cNvSpPr txBox="1">
            <a:spLocks noChangeArrowheads="1"/>
          </p:cNvSpPr>
          <p:nvPr/>
        </p:nvSpPr>
        <p:spPr bwMode="auto">
          <a:xfrm>
            <a:off x="2763838" y="6262688"/>
            <a:ext cx="3282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white"/>
                </a:solidFill>
              </a:rPr>
              <a:t>…te quiero, te quiero, te quiero ..</a:t>
            </a:r>
            <a:endParaRPr lang="es-ES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73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6"/>
    </mc:Choice>
    <mc:Fallback xmlns="">
      <p:transition spd="slow" advTm="5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3311525" y="6308725"/>
            <a:ext cx="2562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MX">
                <a:solidFill>
                  <a:prstClr val="black"/>
                </a:solidFill>
              </a:rPr>
              <a:t>… y hasta el fin te querré.</a:t>
            </a:r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5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08"/>
    </mc:Choice>
    <mc:Fallback xmlns="">
      <p:transition spd="slow" advTm="10908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3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7174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7176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7179" name="Group 11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7201" name="Text Box 33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7202" name="Text Box 34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7203" name="Group 35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7225" name="Picture 57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26" name="Text Box 58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7227" name="Rectangle 59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8"/>
    </mc:Choice>
    <mc:Fallback xmlns="">
      <p:transition spd="slow" advTm="7368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397</Words>
  <Application>Microsoft Office PowerPoint</Application>
  <PresentationFormat>Presentación en pantalla (4:3)</PresentationFormat>
  <Paragraphs>85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19</vt:i4>
      </vt:variant>
      <vt:variant>
        <vt:lpstr>Títulos de diapositiva</vt:lpstr>
      </vt:variant>
      <vt:variant>
        <vt:i4>19</vt:i4>
      </vt:variant>
    </vt:vector>
  </HeadingPairs>
  <TitlesOfParts>
    <vt:vector size="38" baseType="lpstr">
      <vt:lpstr>Diseño predeterminado</vt:lpstr>
      <vt:lpstr>1_Diseño predeterminado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8_Tema de Office</vt:lpstr>
      <vt:lpstr>9_Tema de Office</vt:lpstr>
      <vt:lpstr>10_Tema de Office</vt:lpstr>
      <vt:lpstr>11_Tema de Office</vt:lpstr>
      <vt:lpstr>12_Tema de Office</vt:lpstr>
      <vt:lpstr>13_Tema de Office</vt:lpstr>
      <vt:lpstr>14_Tema de Office</vt:lpstr>
      <vt:lpstr>15_Tema de Office</vt:lpstr>
      <vt:lpstr>17_Tema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QUIMICOM</dc:creator>
  <cp:lastModifiedBy>quimicom</cp:lastModifiedBy>
  <cp:revision>5</cp:revision>
  <dcterms:created xsi:type="dcterms:W3CDTF">2012-01-23T00:32:32Z</dcterms:created>
  <dcterms:modified xsi:type="dcterms:W3CDTF">2012-01-23T16:52:50Z</dcterms:modified>
</cp:coreProperties>
</file>