
<file path=[Content_Types].xml><?xml version="1.0" encoding="utf-8"?>
<Types xmlns="http://schemas.openxmlformats.org/package/2006/content-types"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1"/>
    <p:sldMasterId id="2147483696" r:id="rId2"/>
  </p:sldMasterIdLst>
  <p:notesMasterIdLst>
    <p:notesMasterId r:id="rId14"/>
  </p:notesMasterIdLst>
  <p:sldIdLst>
    <p:sldId id="256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7" r:id="rId11"/>
    <p:sldId id="266" r:id="rId12"/>
    <p:sldId id="268" r:id="rId13"/>
  </p:sldIdLst>
  <p:sldSz cx="14401800" cy="7921625"/>
  <p:notesSz cx="6858000" cy="9144000"/>
  <p:defaultTextStyle>
    <a:defPPr>
      <a:defRPr lang="es-AR"/>
    </a:defPPr>
    <a:lvl1pPr marL="0" algn="l" defTabSz="1275425" rtl="0" eaLnBrk="1" latinLnBrk="0" hangingPunct="1">
      <a:defRPr sz="2500" kern="1200">
        <a:solidFill>
          <a:schemeClr val="tx1"/>
        </a:solidFill>
        <a:latin typeface="+mn-lt"/>
        <a:ea typeface="+mn-ea"/>
        <a:cs typeface="+mn-cs"/>
      </a:defRPr>
    </a:lvl1pPr>
    <a:lvl2pPr marL="637713" algn="l" defTabSz="1275425" rtl="0" eaLnBrk="1" latinLnBrk="0" hangingPunct="1">
      <a:defRPr sz="2500" kern="1200">
        <a:solidFill>
          <a:schemeClr val="tx1"/>
        </a:solidFill>
        <a:latin typeface="+mn-lt"/>
        <a:ea typeface="+mn-ea"/>
        <a:cs typeface="+mn-cs"/>
      </a:defRPr>
    </a:lvl2pPr>
    <a:lvl3pPr marL="1275425" algn="l" defTabSz="1275425" rtl="0" eaLnBrk="1" latinLnBrk="0" hangingPunct="1">
      <a:defRPr sz="2500" kern="1200">
        <a:solidFill>
          <a:schemeClr val="tx1"/>
        </a:solidFill>
        <a:latin typeface="+mn-lt"/>
        <a:ea typeface="+mn-ea"/>
        <a:cs typeface="+mn-cs"/>
      </a:defRPr>
    </a:lvl3pPr>
    <a:lvl4pPr marL="1913136" algn="l" defTabSz="1275425" rtl="0" eaLnBrk="1" latinLnBrk="0" hangingPunct="1">
      <a:defRPr sz="2500" kern="1200">
        <a:solidFill>
          <a:schemeClr val="tx1"/>
        </a:solidFill>
        <a:latin typeface="+mn-lt"/>
        <a:ea typeface="+mn-ea"/>
        <a:cs typeface="+mn-cs"/>
      </a:defRPr>
    </a:lvl4pPr>
    <a:lvl5pPr marL="2550850" algn="l" defTabSz="1275425" rtl="0" eaLnBrk="1" latinLnBrk="0" hangingPunct="1">
      <a:defRPr sz="2500" kern="1200">
        <a:solidFill>
          <a:schemeClr val="tx1"/>
        </a:solidFill>
        <a:latin typeface="+mn-lt"/>
        <a:ea typeface="+mn-ea"/>
        <a:cs typeface="+mn-cs"/>
      </a:defRPr>
    </a:lvl5pPr>
    <a:lvl6pPr marL="3188561" algn="l" defTabSz="1275425" rtl="0" eaLnBrk="1" latinLnBrk="0" hangingPunct="1">
      <a:defRPr sz="2500" kern="1200">
        <a:solidFill>
          <a:schemeClr val="tx1"/>
        </a:solidFill>
        <a:latin typeface="+mn-lt"/>
        <a:ea typeface="+mn-ea"/>
        <a:cs typeface="+mn-cs"/>
      </a:defRPr>
    </a:lvl6pPr>
    <a:lvl7pPr marL="3826273" algn="l" defTabSz="1275425" rtl="0" eaLnBrk="1" latinLnBrk="0" hangingPunct="1">
      <a:defRPr sz="2500" kern="1200">
        <a:solidFill>
          <a:schemeClr val="tx1"/>
        </a:solidFill>
        <a:latin typeface="+mn-lt"/>
        <a:ea typeface="+mn-ea"/>
        <a:cs typeface="+mn-cs"/>
      </a:defRPr>
    </a:lvl7pPr>
    <a:lvl8pPr marL="4463986" algn="l" defTabSz="1275425" rtl="0" eaLnBrk="1" latinLnBrk="0" hangingPunct="1">
      <a:defRPr sz="2500" kern="1200">
        <a:solidFill>
          <a:schemeClr val="tx1"/>
        </a:solidFill>
        <a:latin typeface="+mn-lt"/>
        <a:ea typeface="+mn-ea"/>
        <a:cs typeface="+mn-cs"/>
      </a:defRPr>
    </a:lvl8pPr>
    <a:lvl9pPr marL="5101699" algn="l" defTabSz="1275425" rtl="0" eaLnBrk="1" latinLnBrk="0" hangingPunct="1">
      <a:defRPr sz="25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N/EMktBWrdZ3CJQfU45FDw==" hashData="nPwpVWsD9xK+wwREZ7ftG7nJyvA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FF0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48" d="100"/>
          <a:sy n="48" d="100"/>
        </p:scale>
        <p:origin x="-96" y="-168"/>
      </p:cViewPr>
      <p:guideLst>
        <p:guide orient="horz" pos="2495"/>
        <p:guide pos="4536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tableStyles" Target="tableStyles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presProps" Target="presProps.xml"/><Relationship Id="rId10" Type="http://schemas.openxmlformats.org/officeDocument/2006/relationships/slide" Target="slides/slide8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AR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950702B-736A-4AA9-A215-982BFF496B30}" type="datetimeFigureOut">
              <a:rPr lang="es-AR" smtClean="0"/>
              <a:pPr/>
              <a:t>29/01/2016</a:t>
            </a:fld>
            <a:endParaRPr lang="es-AR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312738" y="685800"/>
            <a:ext cx="6232525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AR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AR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AR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9F69471-CA72-4A66-B067-1D982DA51C17}" type="slidenum">
              <a:rPr lang="es-AR" smtClean="0"/>
              <a:pPr/>
              <a:t>‹Nº›</a:t>
            </a:fld>
            <a:endParaRPr lang="es-A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283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1pPr>
    <a:lvl2pPr marL="457142" algn="l" defTabSz="914283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2pPr>
    <a:lvl3pPr marL="914283" algn="l" defTabSz="914283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3pPr>
    <a:lvl4pPr marL="1371425" algn="l" defTabSz="914283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4pPr>
    <a:lvl5pPr marL="1828566" algn="l" defTabSz="914283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5pPr>
    <a:lvl6pPr marL="2285708" algn="l" defTabSz="914283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6pPr>
    <a:lvl7pPr marL="2742849" algn="l" defTabSz="914283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7pPr>
    <a:lvl8pPr marL="3199991" algn="l" defTabSz="914283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8pPr>
    <a:lvl9pPr marL="3657132" algn="l" defTabSz="914283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AR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9F69471-CA72-4A66-B067-1D982DA51C17}" type="slidenum">
              <a:rPr lang="es-AR" smtClean="0"/>
              <a:pPr/>
              <a:t>1</a:t>
            </a:fld>
            <a:endParaRPr lang="es-AR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8 Título"/>
          <p:cNvSpPr>
            <a:spLocks noGrp="1"/>
          </p:cNvSpPr>
          <p:nvPr>
            <p:ph type="ctrTitle"/>
          </p:nvPr>
        </p:nvSpPr>
        <p:spPr>
          <a:xfrm>
            <a:off x="840105" y="1584325"/>
            <a:ext cx="12366346" cy="2112433"/>
          </a:xfrm>
          <a:ln>
            <a:noFill/>
          </a:ln>
        </p:spPr>
        <p:txBody>
          <a:bodyPr vert="horz" tIns="0" rIns="25512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78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17" name="16 Subtítulo"/>
          <p:cNvSpPr>
            <a:spLocks noGrp="1"/>
          </p:cNvSpPr>
          <p:nvPr>
            <p:ph type="subTitle" idx="1"/>
          </p:nvPr>
        </p:nvSpPr>
        <p:spPr>
          <a:xfrm>
            <a:off x="840105" y="3729258"/>
            <a:ext cx="12371146" cy="2024415"/>
          </a:xfrm>
        </p:spPr>
        <p:txBody>
          <a:bodyPr lIns="0" rIns="25512"/>
          <a:lstStyle>
            <a:lvl1pPr marL="0" marR="63779" indent="0" algn="r">
              <a:buNone/>
              <a:defRPr>
                <a:solidFill>
                  <a:schemeClr val="tx1"/>
                </a:solidFill>
              </a:defRPr>
            </a:lvl1pPr>
            <a:lvl2pPr marL="637794" indent="0" algn="ctr">
              <a:buNone/>
            </a:lvl2pPr>
            <a:lvl3pPr marL="1275588" indent="0" algn="ctr">
              <a:buNone/>
            </a:lvl3pPr>
            <a:lvl4pPr marL="1913382" indent="0" algn="ctr">
              <a:buNone/>
            </a:lvl4pPr>
            <a:lvl5pPr marL="2551176" indent="0" algn="ctr">
              <a:buNone/>
            </a:lvl5pPr>
            <a:lvl6pPr marL="3188970" indent="0" algn="ctr">
              <a:buNone/>
            </a:lvl6pPr>
            <a:lvl7pPr marL="3826764" indent="0" algn="ctr">
              <a:buNone/>
            </a:lvl7pPr>
            <a:lvl8pPr marL="4464558" indent="0" algn="ctr">
              <a:buNone/>
            </a:lvl8pPr>
            <a:lvl9pPr marL="5102352" indent="0" algn="ctr">
              <a:buNone/>
            </a:lvl9pPr>
          </a:lstStyle>
          <a:p>
            <a:r>
              <a:rPr kumimoji="0" lang="es-ES" smtClean="0"/>
              <a:t>Haga clic para modificar el estilo de subtítulo del patrón</a:t>
            </a:r>
            <a:endParaRPr kumimoji="0" lang="en-US"/>
          </a:p>
        </p:txBody>
      </p:sp>
      <p:sp>
        <p:nvSpPr>
          <p:cNvPr id="30" name="29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545B64-0D5C-4BBD-83F6-60EBEFA482BB}" type="datetimeFigureOut">
              <a:rPr lang="es-AR" smtClean="0"/>
              <a:pPr/>
              <a:t>29/01/2016</a:t>
            </a:fld>
            <a:endParaRPr lang="es-AR"/>
          </a:p>
        </p:txBody>
      </p:sp>
      <p:sp>
        <p:nvSpPr>
          <p:cNvPr id="19" name="18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AR"/>
          </a:p>
        </p:txBody>
      </p:sp>
      <p:sp>
        <p:nvSpPr>
          <p:cNvPr id="27" name="2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3AF4AD-18C7-440F-AAB7-2121A21C80B4}" type="slidenum">
              <a:rPr lang="es-AR" smtClean="0"/>
              <a:pPr/>
              <a:t>‹Nº›</a:t>
            </a:fld>
            <a:endParaRPr lang="es-AR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545B64-0D5C-4BBD-83F6-60EBEFA482BB}" type="datetimeFigureOut">
              <a:rPr lang="es-AR" smtClean="0"/>
              <a:pPr/>
              <a:t>29/01/2016</a:t>
            </a:fld>
            <a:endParaRPr lang="es-AR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AR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3AF4AD-18C7-440F-AAB7-2121A21C80B4}" type="slidenum">
              <a:rPr lang="es-AR" smtClean="0"/>
              <a:pPr/>
              <a:t>‹Nº›</a:t>
            </a:fld>
            <a:endParaRPr lang="es-AR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835304" y="1520952"/>
            <a:ext cx="12241530" cy="1573763"/>
          </a:xfrm>
          <a:ln>
            <a:noFill/>
          </a:ln>
        </p:spPr>
        <p:txBody>
          <a:bodyPr vert="horz" tIns="0" bIns="0" anchor="b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78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835304" y="3124137"/>
            <a:ext cx="12241530" cy="1743857"/>
          </a:xfrm>
        </p:spPr>
        <p:txBody>
          <a:bodyPr lIns="63779" rIns="63779" anchor="t"/>
          <a:lstStyle>
            <a:lvl1pPr marL="0" indent="0">
              <a:buNone/>
              <a:defRPr sz="3100">
                <a:solidFill>
                  <a:schemeClr val="tx1"/>
                </a:solidFill>
              </a:defRPr>
            </a:lvl1pPr>
            <a:lvl2pPr>
              <a:buNone/>
              <a:defRPr sz="25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22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545B64-0D5C-4BBD-83F6-60EBEFA482BB}" type="datetimeFigureOut">
              <a:rPr lang="es-AR" smtClean="0"/>
              <a:pPr/>
              <a:t>29/01/2016</a:t>
            </a:fld>
            <a:endParaRPr lang="es-AR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AR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3AF4AD-18C7-440F-AAB7-2121A21C80B4}" type="slidenum">
              <a:rPr lang="es-AR" smtClean="0"/>
              <a:pPr/>
              <a:t>‹Nº›</a:t>
            </a:fld>
            <a:endParaRPr lang="es-AR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0090" y="813287"/>
            <a:ext cx="12961620" cy="1320271"/>
          </a:xfrm>
        </p:spPr>
        <p:txBody>
          <a:bodyPr/>
          <a:lstStyle/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720090" y="2217876"/>
            <a:ext cx="6360795" cy="5122651"/>
          </a:xfrm>
        </p:spPr>
        <p:txBody>
          <a:bodyPr/>
          <a:lstStyle>
            <a:lvl1pPr>
              <a:defRPr sz="3600"/>
            </a:lvl1pPr>
            <a:lvl2pPr>
              <a:defRPr sz="3300"/>
            </a:lvl2pPr>
            <a:lvl3pPr>
              <a:defRPr sz="2800"/>
            </a:lvl3pPr>
            <a:lvl4pPr>
              <a:defRPr sz="2500"/>
            </a:lvl4pPr>
            <a:lvl5pPr>
              <a:defRPr sz="2500"/>
            </a:lvl5pPr>
          </a:lstStyle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7320915" y="2217876"/>
            <a:ext cx="6360795" cy="5122651"/>
          </a:xfrm>
        </p:spPr>
        <p:txBody>
          <a:bodyPr/>
          <a:lstStyle>
            <a:lvl1pPr>
              <a:defRPr sz="3600"/>
            </a:lvl1pPr>
            <a:lvl2pPr>
              <a:defRPr sz="3300"/>
            </a:lvl2pPr>
            <a:lvl3pPr>
              <a:defRPr sz="2800"/>
            </a:lvl3pPr>
            <a:lvl4pPr>
              <a:defRPr sz="2500"/>
            </a:lvl4pPr>
            <a:lvl5pPr>
              <a:defRPr sz="2500"/>
            </a:lvl5pPr>
          </a:lstStyle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545B64-0D5C-4BBD-83F6-60EBEFA482BB}" type="datetimeFigureOut">
              <a:rPr lang="es-AR" smtClean="0"/>
              <a:pPr/>
              <a:t>29/01/2016</a:t>
            </a:fld>
            <a:endParaRPr lang="es-AR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AR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3AF4AD-18C7-440F-AAB7-2121A21C80B4}" type="slidenum">
              <a:rPr lang="es-AR" smtClean="0"/>
              <a:pPr/>
              <a:t>‹Nº›</a:t>
            </a:fld>
            <a:endParaRPr lang="es-AR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0090" y="813287"/>
            <a:ext cx="12961620" cy="1320271"/>
          </a:xfrm>
        </p:spPr>
        <p:txBody>
          <a:bodyPr tIns="63779" anchor="b"/>
          <a:lstStyle>
            <a:lvl1pPr>
              <a:defRPr/>
            </a:lvl1pPr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0090" y="2142983"/>
            <a:ext cx="6363296" cy="761613"/>
          </a:xfrm>
        </p:spPr>
        <p:txBody>
          <a:bodyPr lIns="63779" tIns="0" rIns="63779" bIns="0" anchor="ctr">
            <a:noAutofit/>
          </a:bodyPr>
          <a:lstStyle>
            <a:lvl1pPr marL="0" indent="0">
              <a:buNone/>
              <a:defRPr sz="33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800" b="1"/>
            </a:lvl2pPr>
            <a:lvl3pPr>
              <a:buNone/>
              <a:defRPr sz="2500" b="1"/>
            </a:lvl3pPr>
            <a:lvl4pPr>
              <a:buNone/>
              <a:defRPr sz="2200" b="1"/>
            </a:lvl4pPr>
            <a:lvl5pPr>
              <a:buNone/>
              <a:defRPr sz="2200" b="1"/>
            </a:lvl5pPr>
          </a:lstStyle>
          <a:p>
            <a:pPr lvl="0" eaLnBrk="1" latinLnBrk="0" hangingPunct="1"/>
            <a:r>
              <a:rPr kumimoji="0" lang="es-ES" smtClean="0"/>
              <a:t>Haga clic para modificar el estilo de texto del patrón</a:t>
            </a:r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3"/>
          </p:nvPr>
        </p:nvSpPr>
        <p:spPr>
          <a:xfrm>
            <a:off x="7315915" y="2148192"/>
            <a:ext cx="6365796" cy="756404"/>
          </a:xfrm>
        </p:spPr>
        <p:txBody>
          <a:bodyPr lIns="63779" tIns="0" rIns="63779" bIns="0" anchor="ctr"/>
          <a:lstStyle>
            <a:lvl1pPr marL="0" indent="0">
              <a:buNone/>
              <a:defRPr sz="33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800" b="1"/>
            </a:lvl2pPr>
            <a:lvl3pPr>
              <a:buNone/>
              <a:defRPr sz="2500" b="1"/>
            </a:lvl3pPr>
            <a:lvl4pPr>
              <a:buNone/>
              <a:defRPr sz="2200" b="1"/>
            </a:lvl4pPr>
            <a:lvl5pPr>
              <a:buNone/>
              <a:defRPr sz="2200" b="1"/>
            </a:lvl5pPr>
          </a:lstStyle>
          <a:p>
            <a:pPr lvl="0" eaLnBrk="1" latinLnBrk="0" hangingPunct="1"/>
            <a:r>
              <a:rPr kumimoji="0" lang="es-ES" smtClean="0"/>
              <a:t>Haga clic para modificar el estilo de texto del patrón</a:t>
            </a:r>
          </a:p>
        </p:txBody>
      </p:sp>
      <p:sp>
        <p:nvSpPr>
          <p:cNvPr id="5" name="4 Marcador de contenido"/>
          <p:cNvSpPr>
            <a:spLocks noGrp="1"/>
          </p:cNvSpPr>
          <p:nvPr>
            <p:ph sz="quarter" idx="2"/>
          </p:nvPr>
        </p:nvSpPr>
        <p:spPr>
          <a:xfrm>
            <a:off x="720090" y="2904596"/>
            <a:ext cx="6363296" cy="4442163"/>
          </a:xfrm>
        </p:spPr>
        <p:txBody>
          <a:bodyPr tIns="0"/>
          <a:lstStyle>
            <a:lvl1pPr>
              <a:defRPr sz="3100"/>
            </a:lvl1pPr>
            <a:lvl2pPr>
              <a:defRPr sz="2800"/>
            </a:lvl2pPr>
            <a:lvl3pPr>
              <a:defRPr sz="2500"/>
            </a:lvl3pPr>
            <a:lvl4pPr>
              <a:defRPr sz="2200"/>
            </a:lvl4pPr>
            <a:lvl5pPr>
              <a:defRPr sz="2200"/>
            </a:lvl5pPr>
          </a:lstStyle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7315915" y="2904596"/>
            <a:ext cx="6365796" cy="4442163"/>
          </a:xfrm>
        </p:spPr>
        <p:txBody>
          <a:bodyPr tIns="0"/>
          <a:lstStyle>
            <a:lvl1pPr>
              <a:defRPr sz="3100"/>
            </a:lvl1pPr>
            <a:lvl2pPr>
              <a:defRPr sz="2800"/>
            </a:lvl2pPr>
            <a:lvl3pPr>
              <a:defRPr sz="2500"/>
            </a:lvl3pPr>
            <a:lvl4pPr>
              <a:defRPr sz="2200"/>
            </a:lvl4pPr>
            <a:lvl5pPr>
              <a:defRPr sz="2200"/>
            </a:lvl5pPr>
          </a:lstStyle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545B64-0D5C-4BBD-83F6-60EBEFA482BB}" type="datetimeFigureOut">
              <a:rPr lang="es-AR" smtClean="0"/>
              <a:pPr/>
              <a:t>29/01/2016</a:t>
            </a:fld>
            <a:endParaRPr lang="es-AR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AR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3AF4AD-18C7-440F-AAB7-2121A21C80B4}" type="slidenum">
              <a:rPr lang="es-AR" smtClean="0"/>
              <a:pPr/>
              <a:t>‹Nº›</a:t>
            </a:fld>
            <a:endParaRPr lang="es-AR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0090" y="813287"/>
            <a:ext cx="13081635" cy="1320271"/>
          </a:xfrm>
        </p:spPr>
        <p:txBody>
          <a:bodyPr vert="horz" tIns="63779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7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545B64-0D5C-4BBD-83F6-60EBEFA482BB}" type="datetimeFigureOut">
              <a:rPr lang="es-AR" smtClean="0"/>
              <a:pPr/>
              <a:t>29/01/2016</a:t>
            </a:fld>
            <a:endParaRPr lang="es-AR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AR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3AF4AD-18C7-440F-AAB7-2121A21C80B4}" type="slidenum">
              <a:rPr lang="es-AR" smtClean="0"/>
              <a:pPr/>
              <a:t>‹Nº›</a:t>
            </a:fld>
            <a:endParaRPr lang="es-AR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545B64-0D5C-4BBD-83F6-60EBEFA482BB}" type="datetimeFigureOut">
              <a:rPr lang="es-AR" smtClean="0"/>
              <a:pPr/>
              <a:t>29/01/2016</a:t>
            </a:fld>
            <a:endParaRPr lang="es-AR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AR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3AF4AD-18C7-440F-AAB7-2121A21C80B4}" type="slidenum">
              <a:rPr lang="es-AR" smtClean="0"/>
              <a:pPr/>
              <a:t>‹Nº›</a:t>
            </a:fld>
            <a:endParaRPr lang="es-AR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080135" y="594124"/>
            <a:ext cx="4320540" cy="1342275"/>
          </a:xfrm>
        </p:spPr>
        <p:txBody>
          <a:bodyPr lIns="0" anchor="b">
            <a:noAutofit/>
          </a:bodyPr>
          <a:lstStyle>
            <a:lvl1pPr algn="l" rtl="0">
              <a:spcBef>
                <a:spcPct val="0"/>
              </a:spcBef>
              <a:buNone/>
              <a:defRPr sz="3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texto"/>
          <p:cNvSpPr>
            <a:spLocks noGrp="1"/>
          </p:cNvSpPr>
          <p:nvPr>
            <p:ph type="body" idx="2"/>
          </p:nvPr>
        </p:nvSpPr>
        <p:spPr>
          <a:xfrm>
            <a:off x="1080135" y="1936397"/>
            <a:ext cx="4320540" cy="5281083"/>
          </a:xfrm>
        </p:spPr>
        <p:txBody>
          <a:bodyPr lIns="25512" rIns="25512"/>
          <a:lstStyle>
            <a:lvl1pPr marL="0" indent="0" algn="l">
              <a:buNone/>
              <a:defRPr sz="2000"/>
            </a:lvl1pPr>
            <a:lvl2pPr indent="0" algn="l">
              <a:buNone/>
              <a:defRPr sz="1700"/>
            </a:lvl2pPr>
            <a:lvl3pPr indent="0" algn="l">
              <a:buNone/>
              <a:defRPr sz="1400"/>
            </a:lvl3pPr>
            <a:lvl4pPr indent="0" algn="l">
              <a:buNone/>
              <a:defRPr sz="1300"/>
            </a:lvl4pPr>
            <a:lvl5pPr indent="0" algn="l">
              <a:buNone/>
              <a:defRPr sz="1300"/>
            </a:lvl5pPr>
          </a:lstStyle>
          <a:p>
            <a:pPr lvl="0" eaLnBrk="1" latinLnBrk="0" hangingPunct="1"/>
            <a:r>
              <a:rPr kumimoji="0"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1"/>
          </p:nvPr>
        </p:nvSpPr>
        <p:spPr>
          <a:xfrm>
            <a:off x="5630704" y="1936397"/>
            <a:ext cx="8051006" cy="5281083"/>
          </a:xfrm>
        </p:spPr>
        <p:txBody>
          <a:bodyPr tIns="0"/>
          <a:lstStyle>
            <a:lvl1pPr>
              <a:defRPr sz="3900"/>
            </a:lvl1pPr>
            <a:lvl2pPr>
              <a:defRPr sz="3600"/>
            </a:lvl2pPr>
            <a:lvl3pPr>
              <a:defRPr sz="3300"/>
            </a:lvl3pPr>
            <a:lvl4pPr>
              <a:defRPr sz="2800"/>
            </a:lvl4pPr>
            <a:lvl5pPr>
              <a:defRPr sz="2500"/>
            </a:lvl5pPr>
          </a:lstStyle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545B64-0D5C-4BBD-83F6-60EBEFA482BB}" type="datetimeFigureOut">
              <a:rPr lang="es-AR" smtClean="0"/>
              <a:pPr/>
              <a:t>29/01/2016</a:t>
            </a:fld>
            <a:endParaRPr lang="es-AR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AR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3AF4AD-18C7-440F-AAB7-2121A21C80B4}" type="slidenum">
              <a:rPr lang="es-AR" smtClean="0"/>
              <a:pPr/>
              <a:t>‹Nº›</a:t>
            </a:fld>
            <a:endParaRPr lang="es-AR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8 Recortar y redondear rectángulo de esquina sencilla"/>
          <p:cNvSpPr/>
          <p:nvPr/>
        </p:nvSpPr>
        <p:spPr>
          <a:xfrm rot="420000" flipV="1">
            <a:off x="4986061" y="1279932"/>
            <a:ext cx="8281035" cy="4752975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7559" tIns="63779" rIns="127559" bIns="63779"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11 Triángulo rectángulo"/>
          <p:cNvSpPr/>
          <p:nvPr/>
        </p:nvSpPr>
        <p:spPr>
          <a:xfrm rot="420000" flipV="1">
            <a:off x="12606511" y="6191029"/>
            <a:ext cx="244831" cy="179557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7559" tIns="63779" rIns="127559" bIns="63779"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960120" y="1359540"/>
            <a:ext cx="3485236" cy="1828074"/>
          </a:xfrm>
        </p:spPr>
        <p:txBody>
          <a:bodyPr vert="horz" lIns="63779" tIns="63779" rIns="63779" bIns="63779" anchor="b"/>
          <a:lstStyle>
            <a:lvl1pPr algn="l">
              <a:buNone/>
              <a:defRPr sz="2800" b="1">
                <a:solidFill>
                  <a:schemeClr val="tx2"/>
                </a:solidFill>
              </a:defRPr>
            </a:lvl1pPr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960120" y="3267509"/>
            <a:ext cx="3480435" cy="2517316"/>
          </a:xfrm>
        </p:spPr>
        <p:txBody>
          <a:bodyPr lIns="89291" rIns="63779" bIns="63779" anchor="t"/>
          <a:lstStyle>
            <a:lvl1pPr marL="0" indent="0" algn="l">
              <a:spcBef>
                <a:spcPts val="349"/>
              </a:spcBef>
              <a:buFontTx/>
              <a:buNone/>
              <a:defRPr sz="1800"/>
            </a:lvl1pPr>
            <a:lvl2pPr>
              <a:defRPr sz="1700"/>
            </a:lvl2pPr>
            <a:lvl3pPr>
              <a:defRPr sz="1400"/>
            </a:lvl3pPr>
            <a:lvl4pPr>
              <a:defRPr sz="1300"/>
            </a:lvl4pPr>
            <a:lvl5pPr>
              <a:defRPr sz="1300"/>
            </a:lvl5pPr>
          </a:lstStyle>
          <a:p>
            <a:pPr lvl="0" eaLnBrk="1" latinLnBrk="0" hangingPunct="1"/>
            <a:r>
              <a:rPr kumimoji="0"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545B64-0D5C-4BBD-83F6-60EBEFA482BB}" type="datetimeFigureOut">
              <a:rPr lang="es-AR" smtClean="0"/>
              <a:pPr/>
              <a:t>29/01/2016</a:t>
            </a:fld>
            <a:endParaRPr lang="es-AR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AR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>
          <a:xfrm>
            <a:off x="12721590" y="7342173"/>
            <a:ext cx="960120" cy="421753"/>
          </a:xfrm>
        </p:spPr>
        <p:txBody>
          <a:bodyPr/>
          <a:lstStyle/>
          <a:p>
            <a:fld id="{1A3AF4AD-18C7-440F-AAB7-2121A21C80B4}" type="slidenum">
              <a:rPr lang="es-AR" smtClean="0"/>
              <a:pPr/>
              <a:t>‹Nº›</a:t>
            </a:fld>
            <a:endParaRPr lang="es-AR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 rot="420000">
            <a:off x="5490124" y="1385553"/>
            <a:ext cx="7272909" cy="4541732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/>
          <a:lstStyle>
            <a:lvl1pPr marL="0" indent="0">
              <a:buNone/>
              <a:defRPr sz="4500"/>
            </a:lvl1pPr>
          </a:lstStyle>
          <a:p>
            <a:r>
              <a:rPr kumimoji="0" lang="es-ES" smtClean="0"/>
              <a:t>Haga clic en el icono para agregar una imagen</a:t>
            </a:r>
            <a:endParaRPr kumimoji="0" lang="en-US" dirty="0"/>
          </a:p>
        </p:txBody>
      </p:sp>
      <p:sp>
        <p:nvSpPr>
          <p:cNvPr id="10" name="9 Forma libre"/>
          <p:cNvSpPr>
            <a:spLocks/>
          </p:cNvSpPr>
          <p:nvPr/>
        </p:nvSpPr>
        <p:spPr bwMode="auto">
          <a:xfrm flipV="1">
            <a:off x="-15002" y="6718712"/>
            <a:ext cx="14431804" cy="1202913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127559" tIns="63779" rIns="127559" bIns="63779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1" name="10 Forma libre"/>
          <p:cNvSpPr>
            <a:spLocks/>
          </p:cNvSpPr>
          <p:nvPr/>
        </p:nvSpPr>
        <p:spPr bwMode="auto">
          <a:xfrm flipV="1">
            <a:off x="6900862" y="7184474"/>
            <a:ext cx="7500938" cy="737151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127559" tIns="63779" rIns="127559" bIns="63779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545B64-0D5C-4BBD-83F6-60EBEFA482BB}" type="datetimeFigureOut">
              <a:rPr lang="es-AR" smtClean="0"/>
              <a:pPr/>
              <a:t>29/01/2016</a:t>
            </a:fld>
            <a:endParaRPr lang="es-AR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AR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3AF4AD-18C7-440F-AAB7-2121A21C80B4}" type="slidenum">
              <a:rPr lang="es-AR" smtClean="0"/>
              <a:pPr/>
              <a:t>‹Nº›</a:t>
            </a:fld>
            <a:endParaRPr lang="es-AR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10441305" y="1056218"/>
            <a:ext cx="3240405" cy="6020069"/>
          </a:xfrm>
        </p:spPr>
        <p:txBody>
          <a:bodyPr vert="eaVert"/>
          <a:lstStyle/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720090" y="1056218"/>
            <a:ext cx="9481185" cy="6020069"/>
          </a:xfrm>
        </p:spPr>
        <p:txBody>
          <a:bodyPr vert="eaVert"/>
          <a:lstStyle/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545B64-0D5C-4BBD-83F6-60EBEFA482BB}" type="datetimeFigureOut">
              <a:rPr lang="es-AR" smtClean="0"/>
              <a:pPr/>
              <a:t>29/01/2016</a:t>
            </a:fld>
            <a:endParaRPr lang="es-AR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AR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3AF4AD-18C7-440F-AAB7-2121A21C80B4}" type="slidenum">
              <a:rPr lang="es-AR" smtClean="0"/>
              <a:pPr/>
              <a:t>‹Nº›</a:t>
            </a:fld>
            <a:endParaRPr lang="es-AR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1080135" y="2460840"/>
            <a:ext cx="12241530" cy="1698015"/>
          </a:xfrm>
          <a:prstGeom prst="rect">
            <a:avLst/>
          </a:prstGeom>
        </p:spPr>
        <p:txBody>
          <a:bodyPr lIns="127550" tIns="63775" rIns="127550" bIns="63775"/>
          <a:lstStyle/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2160270" y="4488921"/>
            <a:ext cx="10081260" cy="2024415"/>
          </a:xfrm>
          <a:prstGeom prst="rect">
            <a:avLst/>
          </a:prstGeom>
        </p:spPr>
        <p:txBody>
          <a:bodyPr lIns="127550" tIns="63775" rIns="127550" bIns="63775"/>
          <a:lstStyle>
            <a:lvl1pPr marL="0" indent="0" algn="ctr">
              <a:buNone/>
              <a:defRPr/>
            </a:lvl1pPr>
            <a:lvl2pPr marL="637754" indent="0" algn="ctr">
              <a:buNone/>
              <a:defRPr/>
            </a:lvl2pPr>
            <a:lvl3pPr marL="1275506" indent="0" algn="ctr">
              <a:buNone/>
              <a:defRPr/>
            </a:lvl3pPr>
            <a:lvl4pPr marL="1913259" indent="0" algn="ctr">
              <a:buNone/>
              <a:defRPr/>
            </a:lvl4pPr>
            <a:lvl5pPr marL="2551013" indent="0" algn="ctr">
              <a:buNone/>
              <a:defRPr/>
            </a:lvl5pPr>
            <a:lvl6pPr marL="3188766" indent="0" algn="ctr">
              <a:buNone/>
              <a:defRPr/>
            </a:lvl6pPr>
            <a:lvl7pPr marL="3826518" indent="0" algn="ctr">
              <a:buNone/>
              <a:defRPr/>
            </a:lvl7pPr>
            <a:lvl8pPr marL="4464272" indent="0" algn="ctr">
              <a:buNone/>
              <a:defRPr/>
            </a:lvl8pPr>
            <a:lvl9pPr marL="5102026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AR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6 Forma libre"/>
          <p:cNvSpPr>
            <a:spLocks/>
          </p:cNvSpPr>
          <p:nvPr/>
        </p:nvSpPr>
        <p:spPr bwMode="auto">
          <a:xfrm>
            <a:off x="-15002" y="-8252"/>
            <a:ext cx="14431804" cy="1202913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127559" tIns="63779" rIns="127559" bIns="63779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7 Forma libre"/>
          <p:cNvSpPr>
            <a:spLocks/>
          </p:cNvSpPr>
          <p:nvPr/>
        </p:nvSpPr>
        <p:spPr bwMode="auto">
          <a:xfrm>
            <a:off x="6900862" y="-8251"/>
            <a:ext cx="7500938" cy="737151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127559" tIns="63779" rIns="127559" bIns="63779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" name="8 Marcador de título"/>
          <p:cNvSpPr>
            <a:spLocks noGrp="1"/>
          </p:cNvSpPr>
          <p:nvPr>
            <p:ph type="title"/>
          </p:nvPr>
        </p:nvSpPr>
        <p:spPr>
          <a:xfrm>
            <a:off x="720090" y="813287"/>
            <a:ext cx="12961620" cy="1320271"/>
          </a:xfrm>
          <a:prstGeom prst="rect">
            <a:avLst/>
          </a:prstGeom>
        </p:spPr>
        <p:txBody>
          <a:bodyPr vert="horz" lIns="0" tIns="63779" rIns="0" bIns="0" anchor="b">
            <a:normAutofit/>
          </a:bodyPr>
          <a:lstStyle/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0" name="29 Marcador de texto"/>
          <p:cNvSpPr>
            <a:spLocks noGrp="1"/>
          </p:cNvSpPr>
          <p:nvPr>
            <p:ph type="body" idx="1"/>
          </p:nvPr>
        </p:nvSpPr>
        <p:spPr>
          <a:xfrm>
            <a:off x="720090" y="2235659"/>
            <a:ext cx="12961620" cy="5069840"/>
          </a:xfrm>
          <a:prstGeom prst="rect">
            <a:avLst/>
          </a:prstGeom>
        </p:spPr>
        <p:txBody>
          <a:bodyPr vert="horz" lIns="127559" tIns="63779" rIns="127559" bIns="63779">
            <a:normAutofit/>
          </a:bodyPr>
          <a:lstStyle/>
          <a:p>
            <a:pPr lvl="0" eaLnBrk="1" latinLnBrk="0" hangingPunct="1"/>
            <a:r>
              <a:rPr kumimoji="0" lang="es-ES" smtClean="0"/>
              <a:t>Haga clic para modificar el estilo de texto del patrón</a:t>
            </a:r>
          </a:p>
          <a:p>
            <a:pPr lvl="1" eaLnBrk="1" latinLnBrk="0" hangingPunct="1"/>
            <a:r>
              <a:rPr kumimoji="0" lang="es-ES" smtClean="0"/>
              <a:t>Segundo nivel</a:t>
            </a:r>
          </a:p>
          <a:p>
            <a:pPr lvl="2" eaLnBrk="1" latinLnBrk="0" hangingPunct="1"/>
            <a:r>
              <a:rPr kumimoji="0" lang="es-ES" smtClean="0"/>
              <a:t>Tercer nivel</a:t>
            </a:r>
          </a:p>
          <a:p>
            <a:pPr lvl="3" eaLnBrk="1" latinLnBrk="0" hangingPunct="1"/>
            <a:r>
              <a:rPr kumimoji="0" lang="es-ES" smtClean="0"/>
              <a:t>Cuarto nivel</a:t>
            </a:r>
          </a:p>
          <a:p>
            <a:pPr lvl="4" eaLnBrk="1" latinLnBrk="0" hangingPunct="1"/>
            <a:r>
              <a:rPr kumimoji="0" lang="es-ES" smtClean="0"/>
              <a:t>Quinto nivel</a:t>
            </a:r>
            <a:endParaRPr kumimoji="0" lang="en-US"/>
          </a:p>
        </p:txBody>
      </p:sp>
      <p:sp>
        <p:nvSpPr>
          <p:cNvPr id="10" name="9 Marcador de fecha"/>
          <p:cNvSpPr>
            <a:spLocks noGrp="1"/>
          </p:cNvSpPr>
          <p:nvPr>
            <p:ph type="dt" sz="half" idx="2"/>
          </p:nvPr>
        </p:nvSpPr>
        <p:spPr>
          <a:xfrm>
            <a:off x="720090" y="7342173"/>
            <a:ext cx="3360420" cy="421753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7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F8545B64-0D5C-4BBD-83F6-60EBEFA482BB}" type="datetimeFigureOut">
              <a:rPr lang="es-AR" smtClean="0"/>
              <a:pPr/>
              <a:t>29/01/2016</a:t>
            </a:fld>
            <a:endParaRPr lang="es-AR"/>
          </a:p>
        </p:txBody>
      </p:sp>
      <p:sp>
        <p:nvSpPr>
          <p:cNvPr id="22" name="21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4200525" y="7342173"/>
            <a:ext cx="5280660" cy="421753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7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endParaRPr lang="es-AR"/>
          </a:p>
        </p:txBody>
      </p:sp>
      <p:sp>
        <p:nvSpPr>
          <p:cNvPr id="18" name="17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12481560" y="7342173"/>
            <a:ext cx="1200150" cy="421753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7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1A3AF4AD-18C7-440F-AAB7-2121A21C80B4}" type="slidenum">
              <a:rPr lang="es-AR" smtClean="0"/>
              <a:pPr/>
              <a:t>‹Nº›</a:t>
            </a:fld>
            <a:endParaRPr lang="es-AR"/>
          </a:p>
        </p:txBody>
      </p:sp>
      <p:grpSp>
        <p:nvGrpSpPr>
          <p:cNvPr id="2" name="1 Grupo"/>
          <p:cNvGrpSpPr/>
          <p:nvPr/>
        </p:nvGrpSpPr>
        <p:grpSpPr>
          <a:xfrm>
            <a:off x="-29952" y="233800"/>
            <a:ext cx="14459363" cy="749914"/>
            <a:chOff x="-19045" y="216550"/>
            <a:chExt cx="9180548" cy="649224"/>
          </a:xfrm>
        </p:grpSpPr>
        <p:sp>
          <p:nvSpPr>
            <p:cNvPr id="12" name="11 Forma libre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  <p:sp>
          <p:nvSpPr>
            <p:cNvPr id="13" name="12 Forma libre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l" rtl="0" eaLnBrk="1" latinLnBrk="0" hangingPunct="1">
        <a:spcBef>
          <a:spcPct val="0"/>
        </a:spcBef>
        <a:buNone/>
        <a:defRPr kumimoji="0" sz="7000" b="0" kern="120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382676" indent="-382676" algn="l" rtl="0" eaLnBrk="1" latinLnBrk="0" hangingPunct="1">
        <a:spcBef>
          <a:spcPct val="20000"/>
        </a:spcBef>
        <a:buClr>
          <a:schemeClr val="accent3"/>
        </a:buClr>
        <a:buSzPct val="95000"/>
        <a:buFont typeface="Wingdings 2"/>
        <a:buChar char=""/>
        <a:defRPr kumimoji="0" sz="3600" kern="1200">
          <a:solidFill>
            <a:schemeClr val="tx1"/>
          </a:solidFill>
          <a:latin typeface="+mn-lt"/>
          <a:ea typeface="+mn-ea"/>
          <a:cs typeface="+mn-cs"/>
        </a:defRPr>
      </a:lvl1pPr>
      <a:lvl2pPr marL="892912" indent="-344409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3300" kern="1200">
          <a:solidFill>
            <a:schemeClr val="tx1"/>
          </a:solidFill>
          <a:latin typeface="+mn-lt"/>
          <a:ea typeface="+mn-ea"/>
          <a:cs typeface="+mn-cs"/>
        </a:defRPr>
      </a:lvl2pPr>
      <a:lvl3pPr marL="1275588" indent="-344409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 2"/>
        <a:buChar char=""/>
        <a:defRPr kumimoji="0" sz="2900" kern="1200">
          <a:solidFill>
            <a:schemeClr val="tx1"/>
          </a:solidFill>
          <a:latin typeface="+mn-lt"/>
          <a:ea typeface="+mn-ea"/>
          <a:cs typeface="+mn-cs"/>
        </a:defRPr>
      </a:lvl3pPr>
      <a:lvl4pPr marL="1658264" indent="-293385" algn="l" rtl="0" eaLnBrk="1" latinLnBrk="0" hangingPunct="1">
        <a:spcBef>
          <a:spcPct val="20000"/>
        </a:spcBef>
        <a:buClr>
          <a:schemeClr val="accent3"/>
        </a:buClr>
        <a:buSzPct val="65000"/>
        <a:buFont typeface="Wingdings 2"/>
        <a:buChar char="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4pPr>
      <a:lvl5pPr marL="2040941" indent="-293385" algn="l" rtl="0" eaLnBrk="1" latinLnBrk="0" hangingPunct="1">
        <a:spcBef>
          <a:spcPct val="20000"/>
        </a:spcBef>
        <a:buClr>
          <a:schemeClr val="accent4"/>
        </a:buClr>
        <a:buSzPct val="65000"/>
        <a:buFont typeface="Wingdings 2"/>
        <a:buChar char="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5pPr>
      <a:lvl6pPr marL="2423617" indent="-293385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2500" kern="1200">
          <a:solidFill>
            <a:schemeClr val="tx1"/>
          </a:solidFill>
          <a:latin typeface="+mn-lt"/>
          <a:ea typeface="+mn-ea"/>
          <a:cs typeface="+mn-cs"/>
        </a:defRPr>
      </a:lvl6pPr>
      <a:lvl7pPr marL="2678735" indent="-255118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22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3061411" indent="-255118" algn="l" rtl="0" eaLnBrk="1" latinLnBrk="0" hangingPunct="1">
        <a:spcBef>
          <a:spcPct val="20000"/>
        </a:spcBef>
        <a:buClr>
          <a:schemeClr val="tx2"/>
        </a:buClr>
        <a:buChar char="•"/>
        <a:defRPr kumimoji="0" sz="2200" kern="1200">
          <a:solidFill>
            <a:schemeClr val="tx1"/>
          </a:solidFill>
          <a:latin typeface="+mn-lt"/>
          <a:ea typeface="+mn-ea"/>
          <a:cs typeface="+mn-cs"/>
        </a:defRPr>
      </a:lvl8pPr>
      <a:lvl9pPr marL="3444088" indent="-255118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20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637794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1275588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913382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2551176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318897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3826764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4464558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5102352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720090" y="7213813"/>
            <a:ext cx="3360420" cy="550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127559" tIns="63779" rIns="127559" bIns="63779" numCol="1" anchor="t" anchorCtr="0" compatLnSpc="1">
            <a:prstTxWarp prst="textNoShape">
              <a:avLst/>
            </a:prstTxWarp>
          </a:bodyPr>
          <a:lstStyle>
            <a:lvl1pPr>
              <a:defRPr sz="2000"/>
            </a:lvl1pPr>
          </a:lstStyle>
          <a:p>
            <a:pPr defTabSz="914400"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61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61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61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61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6100">
          <a:solidFill>
            <a:schemeClr val="tx2"/>
          </a:solidFill>
          <a:latin typeface="Arial" charset="0"/>
          <a:cs typeface="Arial" charset="0"/>
        </a:defRPr>
      </a:lvl5pPr>
      <a:lvl6pPr marL="637794" algn="ctr" rtl="0" fontAlgn="base">
        <a:spcBef>
          <a:spcPct val="0"/>
        </a:spcBef>
        <a:spcAft>
          <a:spcPct val="0"/>
        </a:spcAft>
        <a:defRPr sz="6100">
          <a:solidFill>
            <a:schemeClr val="tx2"/>
          </a:solidFill>
          <a:latin typeface="Arial" charset="0"/>
          <a:cs typeface="Arial" charset="0"/>
        </a:defRPr>
      </a:lvl6pPr>
      <a:lvl7pPr marL="1275588" algn="ctr" rtl="0" fontAlgn="base">
        <a:spcBef>
          <a:spcPct val="0"/>
        </a:spcBef>
        <a:spcAft>
          <a:spcPct val="0"/>
        </a:spcAft>
        <a:defRPr sz="6100">
          <a:solidFill>
            <a:schemeClr val="tx2"/>
          </a:solidFill>
          <a:latin typeface="Arial" charset="0"/>
          <a:cs typeface="Arial" charset="0"/>
        </a:defRPr>
      </a:lvl7pPr>
      <a:lvl8pPr marL="1913382" algn="ctr" rtl="0" fontAlgn="base">
        <a:spcBef>
          <a:spcPct val="0"/>
        </a:spcBef>
        <a:spcAft>
          <a:spcPct val="0"/>
        </a:spcAft>
        <a:defRPr sz="6100">
          <a:solidFill>
            <a:schemeClr val="tx2"/>
          </a:solidFill>
          <a:latin typeface="Arial" charset="0"/>
          <a:cs typeface="Arial" charset="0"/>
        </a:defRPr>
      </a:lvl8pPr>
      <a:lvl9pPr marL="2551176" algn="ctr" rtl="0" fontAlgn="base">
        <a:spcBef>
          <a:spcPct val="0"/>
        </a:spcBef>
        <a:spcAft>
          <a:spcPct val="0"/>
        </a:spcAft>
        <a:defRPr sz="61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478346" indent="-478346" algn="l" rtl="0" fontAlgn="base">
        <a:spcBef>
          <a:spcPct val="20000"/>
        </a:spcBef>
        <a:spcAft>
          <a:spcPct val="0"/>
        </a:spcAft>
        <a:buChar char="•"/>
        <a:defRPr sz="4500">
          <a:solidFill>
            <a:schemeClr val="tx1"/>
          </a:solidFill>
          <a:latin typeface="+mn-lt"/>
          <a:ea typeface="+mn-ea"/>
          <a:cs typeface="+mn-cs"/>
        </a:defRPr>
      </a:lvl1pPr>
      <a:lvl2pPr marL="1036415" indent="-398621" algn="l" rtl="0" fontAlgn="base">
        <a:spcBef>
          <a:spcPct val="20000"/>
        </a:spcBef>
        <a:spcAft>
          <a:spcPct val="0"/>
        </a:spcAft>
        <a:buChar char="–"/>
        <a:defRPr sz="3900">
          <a:solidFill>
            <a:schemeClr val="tx1"/>
          </a:solidFill>
          <a:latin typeface="+mn-lt"/>
          <a:cs typeface="+mn-cs"/>
        </a:defRPr>
      </a:lvl2pPr>
      <a:lvl3pPr marL="1594485" indent="-318897" algn="l" rtl="0" fontAlgn="base">
        <a:spcBef>
          <a:spcPct val="20000"/>
        </a:spcBef>
        <a:spcAft>
          <a:spcPct val="0"/>
        </a:spcAft>
        <a:buChar char="•"/>
        <a:defRPr sz="3300">
          <a:solidFill>
            <a:schemeClr val="tx1"/>
          </a:solidFill>
          <a:latin typeface="+mn-lt"/>
          <a:cs typeface="+mn-cs"/>
        </a:defRPr>
      </a:lvl3pPr>
      <a:lvl4pPr marL="2232279" indent="-318897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4pPr>
      <a:lvl5pPr marL="2870073" indent="-318897" algn="l" rtl="0" fontAlgn="base">
        <a:spcBef>
          <a:spcPct val="20000"/>
        </a:spcBef>
        <a:spcAft>
          <a:spcPct val="0"/>
        </a:spcAft>
        <a:buChar char="»"/>
        <a:defRPr sz="2800">
          <a:solidFill>
            <a:schemeClr val="tx1"/>
          </a:solidFill>
          <a:latin typeface="+mn-lt"/>
          <a:cs typeface="+mn-cs"/>
        </a:defRPr>
      </a:lvl5pPr>
      <a:lvl6pPr marL="3507867" indent="-318897" algn="l" rtl="0" fontAlgn="base">
        <a:spcBef>
          <a:spcPct val="20000"/>
        </a:spcBef>
        <a:spcAft>
          <a:spcPct val="0"/>
        </a:spcAft>
        <a:buChar char="»"/>
        <a:defRPr sz="2800">
          <a:solidFill>
            <a:schemeClr val="tx1"/>
          </a:solidFill>
          <a:latin typeface="+mn-lt"/>
          <a:cs typeface="+mn-cs"/>
        </a:defRPr>
      </a:lvl6pPr>
      <a:lvl7pPr marL="4145661" indent="-318897" algn="l" rtl="0" fontAlgn="base">
        <a:spcBef>
          <a:spcPct val="20000"/>
        </a:spcBef>
        <a:spcAft>
          <a:spcPct val="0"/>
        </a:spcAft>
        <a:buChar char="»"/>
        <a:defRPr sz="2800">
          <a:solidFill>
            <a:schemeClr val="tx1"/>
          </a:solidFill>
          <a:latin typeface="+mn-lt"/>
          <a:cs typeface="+mn-cs"/>
        </a:defRPr>
      </a:lvl7pPr>
      <a:lvl8pPr marL="4783455" indent="-318897" algn="l" rtl="0" fontAlgn="base">
        <a:spcBef>
          <a:spcPct val="20000"/>
        </a:spcBef>
        <a:spcAft>
          <a:spcPct val="0"/>
        </a:spcAft>
        <a:buChar char="»"/>
        <a:defRPr sz="2800">
          <a:solidFill>
            <a:schemeClr val="tx1"/>
          </a:solidFill>
          <a:latin typeface="+mn-lt"/>
          <a:cs typeface="+mn-cs"/>
        </a:defRPr>
      </a:lvl8pPr>
      <a:lvl9pPr marL="5421249" indent="-318897" algn="l" rtl="0" fontAlgn="base">
        <a:spcBef>
          <a:spcPct val="20000"/>
        </a:spcBef>
        <a:spcAft>
          <a:spcPct val="0"/>
        </a:spcAft>
        <a:buChar char="»"/>
        <a:defRPr sz="28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AR"/>
      </a:defPPr>
      <a:lvl1pPr marL="0" algn="l" defTabSz="1275588" rtl="0" eaLnBrk="1" latinLnBrk="0" hangingPunct="1">
        <a:defRPr sz="2500" kern="1200">
          <a:solidFill>
            <a:schemeClr val="tx1"/>
          </a:solidFill>
          <a:latin typeface="+mn-lt"/>
          <a:ea typeface="+mn-ea"/>
          <a:cs typeface="+mn-cs"/>
        </a:defRPr>
      </a:lvl1pPr>
      <a:lvl2pPr marL="637794" algn="l" defTabSz="1275588" rtl="0" eaLnBrk="1" latinLnBrk="0" hangingPunct="1">
        <a:defRPr sz="2500" kern="1200">
          <a:solidFill>
            <a:schemeClr val="tx1"/>
          </a:solidFill>
          <a:latin typeface="+mn-lt"/>
          <a:ea typeface="+mn-ea"/>
          <a:cs typeface="+mn-cs"/>
        </a:defRPr>
      </a:lvl2pPr>
      <a:lvl3pPr marL="1275588" algn="l" defTabSz="1275588" rtl="0" eaLnBrk="1" latinLnBrk="0" hangingPunct="1">
        <a:defRPr sz="2500" kern="1200">
          <a:solidFill>
            <a:schemeClr val="tx1"/>
          </a:solidFill>
          <a:latin typeface="+mn-lt"/>
          <a:ea typeface="+mn-ea"/>
          <a:cs typeface="+mn-cs"/>
        </a:defRPr>
      </a:lvl3pPr>
      <a:lvl4pPr marL="1913382" algn="l" defTabSz="1275588" rtl="0" eaLnBrk="1" latinLnBrk="0" hangingPunct="1">
        <a:defRPr sz="2500" kern="1200">
          <a:solidFill>
            <a:schemeClr val="tx1"/>
          </a:solidFill>
          <a:latin typeface="+mn-lt"/>
          <a:ea typeface="+mn-ea"/>
          <a:cs typeface="+mn-cs"/>
        </a:defRPr>
      </a:lvl4pPr>
      <a:lvl5pPr marL="2551176" algn="l" defTabSz="1275588" rtl="0" eaLnBrk="1" latinLnBrk="0" hangingPunct="1">
        <a:defRPr sz="2500" kern="1200">
          <a:solidFill>
            <a:schemeClr val="tx1"/>
          </a:solidFill>
          <a:latin typeface="+mn-lt"/>
          <a:ea typeface="+mn-ea"/>
          <a:cs typeface="+mn-cs"/>
        </a:defRPr>
      </a:lvl5pPr>
      <a:lvl6pPr marL="3188970" algn="l" defTabSz="1275588" rtl="0" eaLnBrk="1" latinLnBrk="0" hangingPunct="1">
        <a:defRPr sz="2500" kern="1200">
          <a:solidFill>
            <a:schemeClr val="tx1"/>
          </a:solidFill>
          <a:latin typeface="+mn-lt"/>
          <a:ea typeface="+mn-ea"/>
          <a:cs typeface="+mn-cs"/>
        </a:defRPr>
      </a:lvl6pPr>
      <a:lvl7pPr marL="3826764" algn="l" defTabSz="1275588" rtl="0" eaLnBrk="1" latinLnBrk="0" hangingPunct="1">
        <a:defRPr sz="2500" kern="1200">
          <a:solidFill>
            <a:schemeClr val="tx1"/>
          </a:solidFill>
          <a:latin typeface="+mn-lt"/>
          <a:ea typeface="+mn-ea"/>
          <a:cs typeface="+mn-cs"/>
        </a:defRPr>
      </a:lvl7pPr>
      <a:lvl8pPr marL="4464558" algn="l" defTabSz="1275588" rtl="0" eaLnBrk="1" latinLnBrk="0" hangingPunct="1">
        <a:defRPr sz="2500" kern="1200">
          <a:solidFill>
            <a:schemeClr val="tx1"/>
          </a:solidFill>
          <a:latin typeface="+mn-lt"/>
          <a:ea typeface="+mn-ea"/>
          <a:cs typeface="+mn-cs"/>
        </a:defRPr>
      </a:lvl8pPr>
      <a:lvl9pPr marL="5102352" algn="l" defTabSz="1275588" rtl="0" eaLnBrk="1" latinLnBrk="0" hangingPunct="1">
        <a:defRPr sz="25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.gif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9.jpe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gif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22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19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24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21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20.png"/><Relationship Id="rId10" Type="http://schemas.openxmlformats.org/officeDocument/2006/relationships/image" Target="../media/image23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25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7 Imagen" descr="silvi 5.jpg"/>
          <p:cNvPicPr>
            <a:picLocks noChangeAspect="1"/>
          </p:cNvPicPr>
          <p:nvPr/>
        </p:nvPicPr>
        <p:blipFill>
          <a:blip r:embed="rId4" cstate="print"/>
          <a:srcRect b="7250"/>
          <a:stretch>
            <a:fillRect/>
          </a:stretch>
        </p:blipFill>
        <p:spPr>
          <a:xfrm>
            <a:off x="0" y="0"/>
            <a:ext cx="14401800" cy="7944446"/>
          </a:xfrm>
          <a:prstGeom prst="rect">
            <a:avLst/>
          </a:prstGeom>
        </p:spPr>
      </p:pic>
      <p:sp>
        <p:nvSpPr>
          <p:cNvPr id="4" name="3 Rectángulo"/>
          <p:cNvSpPr/>
          <p:nvPr/>
        </p:nvSpPr>
        <p:spPr>
          <a:xfrm>
            <a:off x="864199" y="2796354"/>
            <a:ext cx="12817424" cy="621230"/>
          </a:xfrm>
          <a:prstGeom prst="rect">
            <a:avLst/>
          </a:prstGeom>
        </p:spPr>
        <p:txBody>
          <a:bodyPr wrap="square" lIns="127542" tIns="63771" rIns="127542" bIns="63771">
            <a:spAutoFit/>
          </a:bodyPr>
          <a:lstStyle/>
          <a:p>
            <a:r>
              <a:rPr lang="es-AR" sz="3200" dirty="0">
                <a:latin typeface="Lucida Calligraphy" pitchFamily="66" charset="0"/>
              </a:rPr>
              <a:t>TE PIENSO SIEMPRE...</a:t>
            </a:r>
          </a:p>
        </p:txBody>
      </p:sp>
      <p:sp>
        <p:nvSpPr>
          <p:cNvPr id="5" name="4 CuadroTexto"/>
          <p:cNvSpPr txBox="1"/>
          <p:nvPr/>
        </p:nvSpPr>
        <p:spPr>
          <a:xfrm>
            <a:off x="5184676" y="3888805"/>
            <a:ext cx="4392488" cy="713563"/>
          </a:xfrm>
          <a:prstGeom prst="rect">
            <a:avLst/>
          </a:prstGeom>
          <a:noFill/>
        </p:spPr>
        <p:txBody>
          <a:bodyPr wrap="square" lIns="127542" tIns="63771" rIns="127542" bIns="63771" rtlCol="0">
            <a:spAutoFit/>
          </a:bodyPr>
          <a:lstStyle/>
          <a:p>
            <a:r>
              <a:rPr lang="es-AR" sz="1800" dirty="0" smtClean="0"/>
              <a:t>Composición libre de </a:t>
            </a:r>
          </a:p>
          <a:p>
            <a:r>
              <a:rPr lang="es-AR" sz="2000" dirty="0" smtClean="0"/>
              <a:t>Francisco  </a:t>
            </a:r>
            <a:r>
              <a:rPr lang="es-AR" sz="2000" dirty="0" err="1" smtClean="0"/>
              <a:t>Audroc</a:t>
            </a:r>
            <a:endParaRPr lang="es-AR" sz="2000" dirty="0"/>
          </a:p>
        </p:txBody>
      </p:sp>
      <p:pic>
        <p:nvPicPr>
          <p:cNvPr id="6" name="5 Imagen" descr="a. ilda.gif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2622416" y="6697116"/>
            <a:ext cx="1176106" cy="588100"/>
          </a:xfrm>
          <a:prstGeom prst="rect">
            <a:avLst/>
          </a:prstGeom>
        </p:spPr>
      </p:pic>
      <p:sp>
        <p:nvSpPr>
          <p:cNvPr id="7" name="6 CuadroTexto"/>
          <p:cNvSpPr txBox="1"/>
          <p:nvPr/>
        </p:nvSpPr>
        <p:spPr>
          <a:xfrm>
            <a:off x="4252173" y="6871969"/>
            <a:ext cx="3062140" cy="436564"/>
          </a:xfrm>
          <a:prstGeom prst="rect">
            <a:avLst/>
          </a:prstGeom>
          <a:noFill/>
        </p:spPr>
        <p:txBody>
          <a:bodyPr wrap="square" lIns="127542" tIns="63771" rIns="127542" bIns="63771" rtlCol="0">
            <a:spAutoFit/>
          </a:bodyPr>
          <a:lstStyle/>
          <a:p>
            <a:r>
              <a:rPr lang="es-AR" sz="2000" dirty="0" smtClean="0"/>
              <a:t>automático</a:t>
            </a:r>
            <a:endParaRPr lang="es-AR" sz="2000" dirty="0"/>
          </a:p>
        </p:txBody>
      </p:sp>
    </p:spTree>
  </p:cSld>
  <p:clrMapOvr>
    <a:masterClrMapping/>
  </p:clrMapOvr>
  <p:transition spd="slow" advClick="0" advTm="19000">
    <p:split/>
    <p:sndAc>
      <p:stSnd loop="1">
        <p:snd r:embed="rId3" name="BELLA--Ernesto Cortazar Sicilian Romance Nº 61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0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400"/>
                            </p:stCondLst>
                            <p:childTnLst>
                              <p:par>
                                <p:cTn id="11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3" dur="3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8400"/>
                            </p:stCondLst>
                            <p:childTnLst>
                              <p:par>
                                <p:cTn id="15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7" dur="30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1400"/>
                            </p:stCondLst>
                            <p:childTnLst>
                              <p:par>
                                <p:cTn id="19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1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4400"/>
                            </p:stCondLst>
                            <p:childTnLst>
                              <p:par>
                                <p:cTn id="23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5" dur="3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13 Imagen" descr="AVES VOLANDO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2"/>
            <a:ext cx="14401800" cy="7914813"/>
          </a:xfrm>
          <a:prstGeom prst="rect">
            <a:avLst/>
          </a:prstGeom>
        </p:spPr>
      </p:pic>
      <p:pic>
        <p:nvPicPr>
          <p:cNvPr id="12" name="11 Imagen" descr="MAR ABIERTO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-27615"/>
            <a:ext cx="14401800" cy="7949242"/>
          </a:xfrm>
          <a:prstGeom prst="rect">
            <a:avLst/>
          </a:prstGeom>
        </p:spPr>
      </p:pic>
      <p:pic>
        <p:nvPicPr>
          <p:cNvPr id="5" name="4 Imagen" descr="whistler_sc179.jpg"/>
          <p:cNvPicPr>
            <a:picLocks noChangeAspect="1"/>
          </p:cNvPicPr>
          <p:nvPr/>
        </p:nvPicPr>
        <p:blipFill>
          <a:blip r:embed="rId4" cstate="print"/>
          <a:srcRect b="10241"/>
          <a:stretch>
            <a:fillRect/>
          </a:stretch>
        </p:blipFill>
        <p:spPr>
          <a:xfrm>
            <a:off x="0" y="-23631"/>
            <a:ext cx="14401800" cy="7945256"/>
          </a:xfrm>
          <a:prstGeom prst="rect">
            <a:avLst/>
          </a:prstGeom>
        </p:spPr>
      </p:pic>
      <p:sp>
        <p:nvSpPr>
          <p:cNvPr id="4" name="3 Rectángulo"/>
          <p:cNvSpPr/>
          <p:nvPr/>
        </p:nvSpPr>
        <p:spPr>
          <a:xfrm>
            <a:off x="6192788" y="792460"/>
            <a:ext cx="7704856" cy="2621778"/>
          </a:xfrm>
          <a:prstGeom prst="rect">
            <a:avLst/>
          </a:prstGeom>
        </p:spPr>
        <p:txBody>
          <a:bodyPr wrap="square" lIns="127542" tIns="63771" rIns="127542" bIns="63771">
            <a:spAutoFit/>
          </a:bodyPr>
          <a:lstStyle/>
          <a:p>
            <a:r>
              <a:rPr lang="es-AR" dirty="0"/>
              <a:t/>
            </a:r>
            <a:br>
              <a:rPr lang="es-AR" dirty="0"/>
            </a:br>
            <a:r>
              <a:rPr lang="es-AR" dirty="0" smtClean="0">
                <a:solidFill>
                  <a:schemeClr val="bg1"/>
                </a:solidFill>
                <a:latin typeface="Lucida Calligraphy" pitchFamily="66" charset="0"/>
              </a:rPr>
              <a:t>​</a:t>
            </a:r>
            <a:r>
              <a:rPr lang="es-AR" sz="1600" dirty="0" smtClean="0">
                <a:solidFill>
                  <a:schemeClr val="bg1"/>
                </a:solidFill>
                <a:latin typeface="Lucida Calligraphy" pitchFamily="66" charset="0"/>
              </a:rPr>
              <a:t>E​n las altas cumbres montañosas</a:t>
            </a:r>
          </a:p>
          <a:p>
            <a:r>
              <a:rPr lang="es-AR" sz="1600" dirty="0" smtClean="0">
                <a:solidFill>
                  <a:schemeClr val="bg1"/>
                </a:solidFill>
                <a:latin typeface="Lucida Calligraphy" pitchFamily="66" charset="0"/>
              </a:rPr>
              <a:t>Allí estás tú…</a:t>
            </a:r>
          </a:p>
          <a:p>
            <a:endParaRPr lang="es-AR" sz="1600" dirty="0">
              <a:latin typeface="Lucida Calligraphy" pitchFamily="66" charset="0"/>
            </a:endParaRPr>
          </a:p>
          <a:p>
            <a:r>
              <a:rPr lang="es-AR" sz="1600" dirty="0">
                <a:solidFill>
                  <a:schemeClr val="bg1"/>
                </a:solidFill>
                <a:latin typeface="Lucida Calligraphy" pitchFamily="66" charset="0"/>
              </a:rPr>
              <a:t>En lo profundo del mar</a:t>
            </a:r>
          </a:p>
          <a:p>
            <a:r>
              <a:rPr lang="es-AR" sz="1600" dirty="0">
                <a:solidFill>
                  <a:schemeClr val="bg1"/>
                </a:solidFill>
                <a:latin typeface="Lucida Calligraphy" pitchFamily="66" charset="0"/>
              </a:rPr>
              <a:t>Allí </a:t>
            </a:r>
            <a:r>
              <a:rPr lang="es-AR" sz="1600" dirty="0" smtClean="0">
                <a:solidFill>
                  <a:schemeClr val="bg1"/>
                </a:solidFill>
                <a:latin typeface="Lucida Calligraphy" pitchFamily="66" charset="0"/>
              </a:rPr>
              <a:t> estás tú...</a:t>
            </a:r>
          </a:p>
          <a:p>
            <a:endParaRPr lang="es-AR" sz="1600" dirty="0">
              <a:solidFill>
                <a:schemeClr val="bg1"/>
              </a:solidFill>
              <a:latin typeface="Lucida Calligraphy" pitchFamily="66" charset="0"/>
            </a:endParaRPr>
          </a:p>
          <a:p>
            <a:r>
              <a:rPr lang="es-AR" sz="1600" dirty="0" smtClean="0">
                <a:solidFill>
                  <a:schemeClr val="bg1"/>
                </a:solidFill>
                <a:latin typeface="Lucida Calligraphy" pitchFamily="66" charset="0"/>
              </a:rPr>
              <a:t>En </a:t>
            </a:r>
            <a:r>
              <a:rPr lang="es-AR" sz="1600" dirty="0">
                <a:solidFill>
                  <a:schemeClr val="bg1"/>
                </a:solidFill>
                <a:latin typeface="Lucida Calligraphy" pitchFamily="66" charset="0"/>
              </a:rPr>
              <a:t>el vuelo de los pájaros</a:t>
            </a:r>
          </a:p>
          <a:p>
            <a:r>
              <a:rPr lang="es-AR" sz="1600" dirty="0">
                <a:solidFill>
                  <a:schemeClr val="bg1"/>
                </a:solidFill>
                <a:latin typeface="Lucida Calligraphy" pitchFamily="66" charset="0"/>
              </a:rPr>
              <a:t>Allí estás </a:t>
            </a:r>
            <a:r>
              <a:rPr lang="es-AR" sz="1600" dirty="0" smtClean="0">
                <a:solidFill>
                  <a:schemeClr val="bg1"/>
                </a:solidFill>
                <a:latin typeface="Lucida Calligraphy" pitchFamily="66" charset="0"/>
              </a:rPr>
              <a:t>tú.</a:t>
            </a:r>
            <a:endParaRPr lang="es-AR" sz="1600" dirty="0">
              <a:solidFill>
                <a:schemeClr val="bg1"/>
              </a:solidFill>
              <a:latin typeface="Lucida Calligraphy" pitchFamily="66" charset="0"/>
            </a:endParaRPr>
          </a:p>
        </p:txBody>
      </p:sp>
      <p:sp>
        <p:nvSpPr>
          <p:cNvPr id="6" name="5 CuadroTexto"/>
          <p:cNvSpPr txBox="1"/>
          <p:nvPr/>
        </p:nvSpPr>
        <p:spPr>
          <a:xfrm rot="903603">
            <a:off x="12664063" y="7223108"/>
            <a:ext cx="151216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AR" sz="1800" dirty="0" err="1" smtClean="0">
                <a:latin typeface="+mj-lt"/>
              </a:rPr>
              <a:t>Ilda</a:t>
            </a:r>
            <a:endParaRPr lang="es-AR" sz="1800" dirty="0">
              <a:latin typeface="+mj-lt"/>
            </a:endParaRPr>
          </a:p>
        </p:txBody>
      </p:sp>
    </p:spTree>
  </p:cSld>
  <p:clrMapOvr>
    <a:masterClrMapping/>
  </p:clrMapOvr>
  <p:transition spd="slow" advClick="0" advTm="45000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7" dur="5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0"/>
                            </p:stCondLst>
                            <p:childTnLst>
                              <p:par>
                                <p:cTn id="9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1" dur="50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0"/>
                            </p:stCondLst>
                            <p:childTnLst>
                              <p:par>
                                <p:cTn id="13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0"/>
                            </p:stCondLst>
                            <p:childTnLst>
                              <p:par>
                                <p:cTn id="17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9" dur="50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0"/>
                            </p:stCondLst>
                            <p:childTnLst>
                              <p:par>
                                <p:cTn id="21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3" dur="5000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0"/>
                            </p:stCondLst>
                            <p:childTnLst>
                              <p:par>
                                <p:cTn id="25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6" dur="5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0"/>
                            </p:stCondLst>
                            <p:childTnLst>
                              <p:par>
                                <p:cTn id="29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31" dur="5000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0"/>
                            </p:stCondLst>
                            <p:childTnLst>
                              <p:par>
                                <p:cTn id="33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35" dur="5000"/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7 Imagen" descr="DONDE VUELVO MIS OJOS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-52453"/>
            <a:ext cx="14401800" cy="7974078"/>
          </a:xfrm>
          <a:prstGeom prst="rect">
            <a:avLst/>
          </a:prstGeom>
        </p:spPr>
      </p:pic>
      <p:pic>
        <p:nvPicPr>
          <p:cNvPr id="6" name="5 Imagen" descr="CIELOS Y NIEVES.png"/>
          <p:cNvPicPr>
            <a:picLocks noChangeAspect="1"/>
          </p:cNvPicPr>
          <p:nvPr/>
        </p:nvPicPr>
        <p:blipFill>
          <a:blip r:embed="rId3" cstate="print">
            <a:lum contrast="10000"/>
          </a:blip>
          <a:stretch>
            <a:fillRect/>
          </a:stretch>
        </p:blipFill>
        <p:spPr>
          <a:xfrm>
            <a:off x="0" y="-431675"/>
            <a:ext cx="14401800" cy="8353300"/>
          </a:xfrm>
          <a:prstGeom prst="rect">
            <a:avLst/>
          </a:prstGeom>
        </p:spPr>
      </p:pic>
      <p:pic>
        <p:nvPicPr>
          <p:cNvPr id="5" name="4 Imagen" descr="2gtwupl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0" y="0"/>
            <a:ext cx="14401800" cy="7921625"/>
          </a:xfrm>
          <a:prstGeom prst="rect">
            <a:avLst/>
          </a:prstGeom>
        </p:spPr>
      </p:pic>
      <p:sp>
        <p:nvSpPr>
          <p:cNvPr id="4" name="3 Rectángulo"/>
          <p:cNvSpPr/>
          <p:nvPr/>
        </p:nvSpPr>
        <p:spPr>
          <a:xfrm>
            <a:off x="2520380" y="432421"/>
            <a:ext cx="11593288" cy="3006498"/>
          </a:xfrm>
          <a:prstGeom prst="rect">
            <a:avLst/>
          </a:prstGeom>
        </p:spPr>
        <p:txBody>
          <a:bodyPr wrap="square" lIns="127542" tIns="63771" rIns="127542" bIns="63771">
            <a:spAutoFit/>
          </a:bodyPr>
          <a:lstStyle/>
          <a:p>
            <a:r>
              <a:rPr lang="es-AR" dirty="0">
                <a:solidFill>
                  <a:schemeClr val="bg1"/>
                </a:solidFill>
              </a:rPr>
              <a:t/>
            </a:r>
            <a:br>
              <a:rPr lang="es-AR" dirty="0">
                <a:solidFill>
                  <a:schemeClr val="bg1"/>
                </a:solidFill>
              </a:rPr>
            </a:br>
            <a:r>
              <a:rPr lang="es-AR" sz="1800" dirty="0">
                <a:solidFill>
                  <a:schemeClr val="bg1"/>
                </a:solidFill>
                <a:latin typeface="Lucida Calligraphy" pitchFamily="66" charset="0"/>
              </a:rPr>
              <a:t>En el pimpollo que está </a:t>
            </a:r>
            <a:r>
              <a:rPr lang="es-AR" sz="1800" dirty="0" smtClean="0">
                <a:solidFill>
                  <a:schemeClr val="bg1"/>
                </a:solidFill>
                <a:latin typeface="Lucida Calligraphy" pitchFamily="66" charset="0"/>
              </a:rPr>
              <a:t>pronto</a:t>
            </a:r>
          </a:p>
          <a:p>
            <a:r>
              <a:rPr lang="es-AR" sz="1800" dirty="0" smtClean="0">
                <a:solidFill>
                  <a:schemeClr val="bg1"/>
                </a:solidFill>
                <a:latin typeface="Lucida Calligraphy" pitchFamily="66" charset="0"/>
              </a:rPr>
              <a:t> </a:t>
            </a:r>
            <a:r>
              <a:rPr lang="es-AR" sz="1800" dirty="0">
                <a:solidFill>
                  <a:schemeClr val="bg1"/>
                </a:solidFill>
                <a:latin typeface="Lucida Calligraphy" pitchFamily="66" charset="0"/>
              </a:rPr>
              <a:t>a estallar</a:t>
            </a:r>
          </a:p>
          <a:p>
            <a:r>
              <a:rPr lang="es-AR" sz="1800" dirty="0">
                <a:solidFill>
                  <a:schemeClr val="bg1"/>
                </a:solidFill>
                <a:latin typeface="Lucida Calligraphy" pitchFamily="66" charset="0"/>
              </a:rPr>
              <a:t>Allí estás </a:t>
            </a:r>
            <a:r>
              <a:rPr lang="es-AR" sz="1800" dirty="0" smtClean="0">
                <a:solidFill>
                  <a:schemeClr val="bg1"/>
                </a:solidFill>
                <a:latin typeface="Lucida Calligraphy" pitchFamily="66" charset="0"/>
              </a:rPr>
              <a:t>tú...</a:t>
            </a:r>
            <a:endParaRPr lang="es-AR" sz="1800" dirty="0">
              <a:solidFill>
                <a:schemeClr val="bg1"/>
              </a:solidFill>
              <a:latin typeface="Lucida Calligraphy" pitchFamily="66" charset="0"/>
            </a:endParaRPr>
          </a:p>
          <a:p>
            <a:endParaRPr lang="es-AR" sz="1800" dirty="0">
              <a:solidFill>
                <a:schemeClr val="bg1"/>
              </a:solidFill>
              <a:latin typeface="Lucida Calligraphy" pitchFamily="66" charset="0"/>
            </a:endParaRPr>
          </a:p>
          <a:p>
            <a:r>
              <a:rPr lang="es-AR" sz="1800" dirty="0">
                <a:solidFill>
                  <a:schemeClr val="bg1"/>
                </a:solidFill>
                <a:latin typeface="Lucida Calligraphy" pitchFamily="66" charset="0"/>
              </a:rPr>
              <a:t>En lo alto de los cielos y en las blancas ​nieves​</a:t>
            </a:r>
          </a:p>
          <a:p>
            <a:r>
              <a:rPr lang="es-AR" sz="1800" dirty="0">
                <a:solidFill>
                  <a:schemeClr val="bg1"/>
                </a:solidFill>
                <a:latin typeface="Lucida Calligraphy" pitchFamily="66" charset="0"/>
              </a:rPr>
              <a:t>Allí estás </a:t>
            </a:r>
            <a:r>
              <a:rPr lang="es-AR" sz="1800" dirty="0" smtClean="0">
                <a:solidFill>
                  <a:schemeClr val="bg1"/>
                </a:solidFill>
                <a:latin typeface="Lucida Calligraphy" pitchFamily="66" charset="0"/>
              </a:rPr>
              <a:t>tú..</a:t>
            </a:r>
            <a:endParaRPr lang="es-AR" sz="1800" dirty="0">
              <a:solidFill>
                <a:schemeClr val="bg1"/>
              </a:solidFill>
              <a:latin typeface="Lucida Calligraphy" pitchFamily="66" charset="0"/>
            </a:endParaRPr>
          </a:p>
          <a:p>
            <a:endParaRPr lang="es-AR" sz="1800" dirty="0">
              <a:solidFill>
                <a:schemeClr val="bg1"/>
              </a:solidFill>
              <a:latin typeface="Lucida Calligraphy" pitchFamily="66" charset="0"/>
            </a:endParaRPr>
          </a:p>
          <a:p>
            <a:r>
              <a:rPr lang="es-AR" sz="1800" dirty="0">
                <a:solidFill>
                  <a:schemeClr val="bg1"/>
                </a:solidFill>
                <a:latin typeface="Lucida Calligraphy" pitchFamily="66" charset="0"/>
              </a:rPr>
              <a:t>Si, porque donde vuelvo mis ojos</a:t>
            </a:r>
          </a:p>
          <a:p>
            <a:r>
              <a:rPr lang="es-AR" sz="1800" dirty="0">
                <a:solidFill>
                  <a:schemeClr val="bg1"/>
                </a:solidFill>
                <a:latin typeface="Lucida Calligraphy" pitchFamily="66" charset="0"/>
              </a:rPr>
              <a:t>Allí te veo.</a:t>
            </a:r>
          </a:p>
        </p:txBody>
      </p:sp>
    </p:spTree>
  </p:cSld>
  <p:clrMapOvr>
    <a:masterClrMapping/>
  </p:clrMapOvr>
  <p:transition spd="slow" advClick="0" advTm="47000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7" dur="5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0"/>
                            </p:stCondLst>
                            <p:childTnLst>
                              <p:par>
                                <p:cTn id="9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1" dur="50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0"/>
                            </p:stCondLst>
                            <p:childTnLst>
                              <p:par>
                                <p:cTn id="13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5" dur="50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0"/>
                            </p:stCondLst>
                            <p:childTnLst>
                              <p:par>
                                <p:cTn id="17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0"/>
                            </p:stCondLst>
                            <p:childTnLst>
                              <p:par>
                                <p:cTn id="21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3" dur="5000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0"/>
                            </p:stCondLst>
                            <p:childTnLst>
                              <p:par>
                                <p:cTn id="25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7" dur="5000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0"/>
                            </p:stCondLst>
                            <p:childTnLst>
                              <p:par>
                                <p:cTn id="29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0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0"/>
                            </p:stCondLst>
                            <p:childTnLst>
                              <p:par>
                                <p:cTn id="33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35" dur="5000"/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1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38" dur="5000"/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4 Imagen" descr="PAREJA Y MAR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14401800" cy="7921625"/>
          </a:xfrm>
          <a:prstGeom prst="rect">
            <a:avLst/>
          </a:prstGeom>
        </p:spPr>
      </p:pic>
      <p:sp>
        <p:nvSpPr>
          <p:cNvPr id="4" name="3 Rectángulo"/>
          <p:cNvSpPr/>
          <p:nvPr/>
        </p:nvSpPr>
        <p:spPr>
          <a:xfrm>
            <a:off x="2592388" y="2304629"/>
            <a:ext cx="8208962" cy="4052939"/>
          </a:xfrm>
          <a:prstGeom prst="rect">
            <a:avLst/>
          </a:prstGeom>
        </p:spPr>
        <p:txBody>
          <a:bodyPr wrap="square" lIns="127542" tIns="63771" rIns="127542" bIns="63771">
            <a:spAutoFit/>
          </a:bodyPr>
          <a:lstStyle/>
          <a:p>
            <a:r>
              <a:rPr lang="es-AR" dirty="0"/>
              <a:t> </a:t>
            </a:r>
            <a:r>
              <a:rPr lang="es-AR" sz="1800" dirty="0">
                <a:latin typeface="Lucida Calligraphy" pitchFamily="66" charset="0"/>
              </a:rPr>
              <a:t/>
            </a:r>
            <a:br>
              <a:rPr lang="es-AR" sz="1800" dirty="0">
                <a:latin typeface="Lucida Calligraphy" pitchFamily="66" charset="0"/>
              </a:rPr>
            </a:br>
            <a:r>
              <a:rPr lang="es-AR" sz="1800" dirty="0">
                <a:solidFill>
                  <a:schemeClr val="bg1"/>
                </a:solidFill>
                <a:latin typeface="Lucida Calligraphy" pitchFamily="66" charset="0"/>
              </a:rPr>
              <a:t>¿SABES POR </a:t>
            </a:r>
            <a:r>
              <a:rPr lang="es-AR" sz="1800" dirty="0" smtClean="0">
                <a:solidFill>
                  <a:schemeClr val="bg1"/>
                </a:solidFill>
                <a:latin typeface="Lucida Calligraphy" pitchFamily="66" charset="0"/>
              </a:rPr>
              <a:t>QUÉ..?</a:t>
            </a:r>
          </a:p>
          <a:p>
            <a:r>
              <a:rPr lang="es-AR" sz="1800" dirty="0">
                <a:solidFill>
                  <a:schemeClr val="bg1"/>
                </a:solidFill>
                <a:latin typeface="Lucida Calligraphy" pitchFamily="66" charset="0"/>
              </a:rPr>
              <a:t/>
            </a:r>
            <a:br>
              <a:rPr lang="es-AR" sz="1800" dirty="0">
                <a:solidFill>
                  <a:schemeClr val="bg1"/>
                </a:solidFill>
                <a:latin typeface="Lucida Calligraphy" pitchFamily="66" charset="0"/>
              </a:rPr>
            </a:br>
            <a:r>
              <a:rPr lang="es-AR" sz="1800" dirty="0">
                <a:solidFill>
                  <a:schemeClr val="bg1"/>
                </a:solidFill>
                <a:latin typeface="Lucida Calligraphy" pitchFamily="66" charset="0"/>
              </a:rPr>
              <a:t>Porque Te Pienso Siempre...</a:t>
            </a:r>
            <a:br>
              <a:rPr lang="es-AR" sz="1800" dirty="0">
                <a:solidFill>
                  <a:schemeClr val="bg1"/>
                </a:solidFill>
                <a:latin typeface="Lucida Calligraphy" pitchFamily="66" charset="0"/>
              </a:rPr>
            </a:br>
            <a:r>
              <a:rPr lang="es-AR" sz="1800" dirty="0">
                <a:solidFill>
                  <a:schemeClr val="bg1"/>
                </a:solidFill>
                <a:latin typeface="Lucida Calligraphy" pitchFamily="66" charset="0"/>
              </a:rPr>
              <a:t/>
            </a:r>
            <a:br>
              <a:rPr lang="es-AR" sz="1800" dirty="0">
                <a:solidFill>
                  <a:schemeClr val="bg1"/>
                </a:solidFill>
                <a:latin typeface="Lucida Calligraphy" pitchFamily="66" charset="0"/>
              </a:rPr>
            </a:br>
            <a:endParaRPr lang="es-AR" sz="1800" dirty="0">
              <a:solidFill>
                <a:schemeClr val="bg1"/>
              </a:solidFill>
              <a:latin typeface="Lucida Calligraphy" pitchFamily="66" charset="0"/>
            </a:endParaRPr>
          </a:p>
          <a:p>
            <a:r>
              <a:rPr lang="es-AR" sz="1800" dirty="0">
                <a:solidFill>
                  <a:schemeClr val="bg1"/>
                </a:solidFill>
                <a:latin typeface="Lucida Calligraphy" pitchFamily="66" charset="0"/>
              </a:rPr>
              <a:t>Pienso... Pienso... que</a:t>
            </a:r>
            <a:r>
              <a:rPr lang="es-AR" sz="1800" dirty="0" smtClean="0">
                <a:solidFill>
                  <a:schemeClr val="bg1"/>
                </a:solidFill>
                <a:latin typeface="Lucida Calligraphy" pitchFamily="66" charset="0"/>
              </a:rPr>
              <a:t>:</a:t>
            </a:r>
          </a:p>
          <a:p>
            <a:r>
              <a:rPr lang="es-AR" sz="1800" dirty="0">
                <a:solidFill>
                  <a:schemeClr val="bg1"/>
                </a:solidFill>
                <a:latin typeface="Lucida Calligraphy" pitchFamily="66" charset="0"/>
              </a:rPr>
              <a:t/>
            </a:r>
            <a:br>
              <a:rPr lang="es-AR" sz="1800" dirty="0">
                <a:solidFill>
                  <a:schemeClr val="bg1"/>
                </a:solidFill>
                <a:latin typeface="Lucida Calligraphy" pitchFamily="66" charset="0"/>
              </a:rPr>
            </a:br>
            <a:r>
              <a:rPr lang="es-AR" sz="1800" dirty="0">
                <a:solidFill>
                  <a:schemeClr val="bg1"/>
                </a:solidFill>
                <a:latin typeface="Lucida Calligraphy" pitchFamily="66" charset="0"/>
              </a:rPr>
              <a:t>Te </a:t>
            </a:r>
            <a:r>
              <a:rPr lang="es-AR" sz="1800" dirty="0" smtClean="0">
                <a:solidFill>
                  <a:schemeClr val="bg1"/>
                </a:solidFill>
                <a:latin typeface="Lucida Calligraphy" pitchFamily="66" charset="0"/>
              </a:rPr>
              <a:t>extraño,</a:t>
            </a:r>
            <a:r>
              <a:rPr lang="es-AR" sz="1800" dirty="0">
                <a:solidFill>
                  <a:schemeClr val="bg1"/>
                </a:solidFill>
                <a:latin typeface="Lucida Calligraphy" pitchFamily="66" charset="0"/>
              </a:rPr>
              <a:t/>
            </a:r>
            <a:br>
              <a:rPr lang="es-AR" sz="1800" dirty="0">
                <a:solidFill>
                  <a:schemeClr val="bg1"/>
                </a:solidFill>
                <a:latin typeface="Lucida Calligraphy" pitchFamily="66" charset="0"/>
              </a:rPr>
            </a:br>
            <a:r>
              <a:rPr lang="es-AR" sz="1800" dirty="0">
                <a:solidFill>
                  <a:schemeClr val="bg1"/>
                </a:solidFill>
                <a:latin typeface="Lucida Calligraphy" pitchFamily="66" charset="0"/>
              </a:rPr>
              <a:t>Te </a:t>
            </a:r>
            <a:r>
              <a:rPr lang="es-AR" sz="1800" dirty="0" smtClean="0">
                <a:solidFill>
                  <a:schemeClr val="bg1"/>
                </a:solidFill>
                <a:latin typeface="Lucida Calligraphy" pitchFamily="66" charset="0"/>
              </a:rPr>
              <a:t>necesito,</a:t>
            </a:r>
            <a:r>
              <a:rPr lang="es-AR" sz="1800" dirty="0">
                <a:solidFill>
                  <a:schemeClr val="bg1"/>
                </a:solidFill>
                <a:latin typeface="Lucida Calligraphy" pitchFamily="66" charset="0"/>
              </a:rPr>
              <a:t/>
            </a:r>
            <a:br>
              <a:rPr lang="es-AR" sz="1800" dirty="0">
                <a:solidFill>
                  <a:schemeClr val="bg1"/>
                </a:solidFill>
                <a:latin typeface="Lucida Calligraphy" pitchFamily="66" charset="0"/>
              </a:rPr>
            </a:br>
            <a:r>
              <a:rPr lang="es-AR" sz="1800" dirty="0">
                <a:solidFill>
                  <a:schemeClr val="bg1"/>
                </a:solidFill>
                <a:latin typeface="Lucida Calligraphy" pitchFamily="66" charset="0"/>
              </a:rPr>
              <a:t>Te idolatro.</a:t>
            </a:r>
          </a:p>
          <a:p>
            <a:r>
              <a:rPr lang="es-AR" dirty="0" smtClean="0">
                <a:solidFill>
                  <a:schemeClr val="bg1"/>
                </a:solidFill>
              </a:rPr>
              <a:t/>
            </a:r>
            <a:br>
              <a:rPr lang="es-AR" dirty="0" smtClean="0">
                <a:solidFill>
                  <a:schemeClr val="bg1"/>
                </a:solidFill>
              </a:rPr>
            </a:br>
            <a:endParaRPr lang="es-AR" dirty="0">
              <a:solidFill>
                <a:schemeClr val="bg1"/>
              </a:solidFill>
            </a:endParaRPr>
          </a:p>
        </p:txBody>
      </p:sp>
      <p:sp>
        <p:nvSpPr>
          <p:cNvPr id="6" name="5 CuadroTexto"/>
          <p:cNvSpPr txBox="1"/>
          <p:nvPr/>
        </p:nvSpPr>
        <p:spPr>
          <a:xfrm>
            <a:off x="432148" y="6769124"/>
            <a:ext cx="136815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AR" sz="1800" dirty="0" err="1" smtClean="0">
                <a:latin typeface="+mj-lt"/>
              </a:rPr>
              <a:t>Ilda</a:t>
            </a:r>
            <a:endParaRPr lang="es-AR" sz="1800" dirty="0">
              <a:latin typeface="+mj-lt"/>
            </a:endParaRPr>
          </a:p>
        </p:txBody>
      </p:sp>
    </p:spTree>
  </p:cSld>
  <p:clrMapOvr>
    <a:masterClrMapping/>
  </p:clrMapOvr>
  <p:transition spd="slow" advClick="0" advTm="23000">
    <p:spli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7" dur="5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0"/>
                            </p:stCondLst>
                            <p:childTnLst>
                              <p:par>
                                <p:cTn id="9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1" dur="50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0"/>
                            </p:stCondLst>
                            <p:childTnLst>
                              <p:par>
                                <p:cTn id="13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5" dur="50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0"/>
                            </p:stCondLst>
                            <p:childTnLst>
                              <p:par>
                                <p:cTn id="17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9" dur="50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7 Imagen" descr="AFADHIA 2014--10.jpg"/>
          <p:cNvPicPr>
            <a:picLocks noChangeAspect="1"/>
          </p:cNvPicPr>
          <p:nvPr/>
        </p:nvPicPr>
        <p:blipFill>
          <a:blip r:embed="rId2" cstate="print">
            <a:lum contrast="20000"/>
          </a:blip>
          <a:srcRect l="36300" t="-6311" r="24992" b="50612"/>
          <a:stretch>
            <a:fillRect/>
          </a:stretch>
        </p:blipFill>
        <p:spPr>
          <a:xfrm rot="156578">
            <a:off x="7560940" y="4896916"/>
            <a:ext cx="3168352" cy="2562205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4" name="3 Rectángulo"/>
          <p:cNvSpPr/>
          <p:nvPr/>
        </p:nvSpPr>
        <p:spPr>
          <a:xfrm>
            <a:off x="3240460" y="5040931"/>
            <a:ext cx="7560890" cy="3114220"/>
          </a:xfrm>
          <a:prstGeom prst="rect">
            <a:avLst/>
          </a:prstGeom>
        </p:spPr>
        <p:txBody>
          <a:bodyPr wrap="square" lIns="127542" tIns="63771" rIns="127542" bIns="63771">
            <a:spAutoFit/>
          </a:bodyPr>
          <a:lstStyle/>
          <a:p>
            <a:r>
              <a:rPr lang="es-AR" dirty="0"/>
              <a:t/>
            </a:r>
            <a:br>
              <a:rPr lang="es-AR" dirty="0"/>
            </a:br>
            <a:r>
              <a:rPr lang="es-AR" dirty="0"/>
              <a:t> </a:t>
            </a:r>
            <a:endParaRPr lang="es-AR" dirty="0">
              <a:solidFill>
                <a:schemeClr val="bg1"/>
              </a:solidFill>
            </a:endParaRPr>
          </a:p>
          <a:p>
            <a:r>
              <a:rPr lang="es-AR" sz="1800" dirty="0">
                <a:solidFill>
                  <a:schemeClr val="bg1"/>
                </a:solidFill>
                <a:latin typeface="Lucida Calligraphy" pitchFamily="66" charset="0"/>
              </a:rPr>
              <a:t>Pienso</a:t>
            </a:r>
            <a:r>
              <a:rPr lang="es-AR" sz="1800" dirty="0" smtClean="0">
                <a:solidFill>
                  <a:schemeClr val="bg1"/>
                </a:solidFill>
                <a:latin typeface="Lucida Calligraphy" pitchFamily="66" charset="0"/>
              </a:rPr>
              <a:t>...</a:t>
            </a:r>
          </a:p>
          <a:p>
            <a:r>
              <a:rPr lang="es-AR" sz="1800" dirty="0">
                <a:solidFill>
                  <a:schemeClr val="bg1"/>
                </a:solidFill>
                <a:latin typeface="Lucida Calligraphy" pitchFamily="66" charset="0"/>
              </a:rPr>
              <a:t/>
            </a:r>
            <a:br>
              <a:rPr lang="es-AR" sz="1800" dirty="0">
                <a:solidFill>
                  <a:schemeClr val="bg1"/>
                </a:solidFill>
                <a:latin typeface="Lucida Calligraphy" pitchFamily="66" charset="0"/>
              </a:rPr>
            </a:br>
            <a:r>
              <a:rPr lang="es-AR" sz="1800" dirty="0">
                <a:solidFill>
                  <a:schemeClr val="bg1"/>
                </a:solidFill>
                <a:latin typeface="Lucida Calligraphy" pitchFamily="66" charset="0"/>
              </a:rPr>
              <a:t>Pienso...que: No pueden faltarme</a:t>
            </a:r>
            <a:br>
              <a:rPr lang="es-AR" sz="1800" dirty="0">
                <a:solidFill>
                  <a:schemeClr val="bg1"/>
                </a:solidFill>
                <a:latin typeface="Lucida Calligraphy" pitchFamily="66" charset="0"/>
              </a:rPr>
            </a:br>
            <a:r>
              <a:rPr lang="es-AR" sz="1800" dirty="0">
                <a:solidFill>
                  <a:schemeClr val="bg1"/>
                </a:solidFill>
                <a:latin typeface="Lucida Calligraphy" pitchFamily="66" charset="0"/>
              </a:rPr>
              <a:t>Ni tus </a:t>
            </a:r>
            <a:r>
              <a:rPr lang="es-AR" sz="1800" dirty="0" smtClean="0">
                <a:solidFill>
                  <a:schemeClr val="bg1"/>
                </a:solidFill>
                <a:latin typeface="Lucida Calligraphy" pitchFamily="66" charset="0"/>
              </a:rPr>
              <a:t>caricias,</a:t>
            </a:r>
            <a:r>
              <a:rPr lang="es-AR" sz="1800" dirty="0">
                <a:solidFill>
                  <a:schemeClr val="bg1"/>
                </a:solidFill>
                <a:latin typeface="Lucida Calligraphy" pitchFamily="66" charset="0"/>
              </a:rPr>
              <a:t/>
            </a:r>
            <a:br>
              <a:rPr lang="es-AR" sz="1800" dirty="0">
                <a:solidFill>
                  <a:schemeClr val="bg1"/>
                </a:solidFill>
                <a:latin typeface="Lucida Calligraphy" pitchFamily="66" charset="0"/>
              </a:rPr>
            </a:br>
            <a:r>
              <a:rPr lang="es-AR" sz="1800" dirty="0">
                <a:solidFill>
                  <a:schemeClr val="bg1"/>
                </a:solidFill>
                <a:latin typeface="Lucida Calligraphy" pitchFamily="66" charset="0"/>
              </a:rPr>
              <a:t>Ni tus </a:t>
            </a:r>
            <a:r>
              <a:rPr lang="es-AR" sz="1800" dirty="0" smtClean="0">
                <a:solidFill>
                  <a:schemeClr val="bg1"/>
                </a:solidFill>
                <a:latin typeface="Lucida Calligraphy" pitchFamily="66" charset="0"/>
              </a:rPr>
              <a:t>abrazos,</a:t>
            </a:r>
            <a:r>
              <a:rPr lang="es-AR" sz="1800" dirty="0">
                <a:solidFill>
                  <a:schemeClr val="bg1"/>
                </a:solidFill>
                <a:latin typeface="Lucida Calligraphy" pitchFamily="66" charset="0"/>
              </a:rPr>
              <a:t/>
            </a:r>
            <a:br>
              <a:rPr lang="es-AR" sz="1800" dirty="0">
                <a:solidFill>
                  <a:schemeClr val="bg1"/>
                </a:solidFill>
                <a:latin typeface="Lucida Calligraphy" pitchFamily="66" charset="0"/>
              </a:rPr>
            </a:br>
            <a:r>
              <a:rPr lang="es-AR" sz="1800" dirty="0">
                <a:solidFill>
                  <a:schemeClr val="bg1"/>
                </a:solidFill>
                <a:latin typeface="Lucida Calligraphy" pitchFamily="66" charset="0"/>
              </a:rPr>
              <a:t>Ni tus besos</a:t>
            </a:r>
          </a:p>
          <a:p>
            <a:r>
              <a:rPr lang="es-AR" sz="1800" dirty="0" smtClean="0">
                <a:solidFill>
                  <a:schemeClr val="bg1"/>
                </a:solidFill>
              </a:rPr>
              <a:t/>
            </a:r>
            <a:br>
              <a:rPr lang="es-AR" sz="1800" dirty="0" smtClean="0">
                <a:solidFill>
                  <a:schemeClr val="bg1"/>
                </a:solidFill>
              </a:rPr>
            </a:br>
            <a:endParaRPr lang="es-AR" sz="1800" dirty="0">
              <a:solidFill>
                <a:schemeClr val="bg1"/>
              </a:solidFill>
            </a:endParaRPr>
          </a:p>
        </p:txBody>
      </p:sp>
      <p:pic>
        <p:nvPicPr>
          <p:cNvPr id="5" name="4 Imagen" descr="PPS.gif"/>
          <p:cNvPicPr>
            <a:picLocks noChangeAspect="1"/>
          </p:cNvPicPr>
          <p:nvPr/>
        </p:nvPicPr>
        <p:blipFill>
          <a:blip r:embed="rId3" cstate="print"/>
          <a:srcRect l="3236" t="7522" r="3560" b="6678"/>
          <a:stretch>
            <a:fillRect/>
          </a:stretch>
        </p:blipFill>
        <p:spPr>
          <a:xfrm>
            <a:off x="2016324" y="936476"/>
            <a:ext cx="10369152" cy="6480720"/>
          </a:xfrm>
          <a:prstGeom prst="rect">
            <a:avLst/>
          </a:prstGeom>
        </p:spPr>
      </p:pic>
    </p:spTree>
  </p:cSld>
  <p:clrMapOvr>
    <a:masterClrMapping/>
  </p:clrMapOvr>
  <p:transition spd="slow" advClick="0" advTm="18000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7" dur="50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0"/>
                            </p:stCondLst>
                            <p:childTnLst>
                              <p:par>
                                <p:cTn id="9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1" dur="50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0"/>
                            </p:stCondLst>
                            <p:childTnLst>
                              <p:par>
                                <p:cTn id="13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5" dur="50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5 Imagen" descr="PUESTA DE SOL Y MAR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-126495" y="0"/>
            <a:ext cx="14528295" cy="7921625"/>
          </a:xfrm>
          <a:prstGeom prst="rect">
            <a:avLst/>
          </a:prstGeom>
        </p:spPr>
      </p:pic>
      <p:sp>
        <p:nvSpPr>
          <p:cNvPr id="4" name="3 Rectángulo"/>
          <p:cNvSpPr/>
          <p:nvPr/>
        </p:nvSpPr>
        <p:spPr>
          <a:xfrm>
            <a:off x="936206" y="864471"/>
            <a:ext cx="9865146" cy="2452501"/>
          </a:xfrm>
          <a:prstGeom prst="rect">
            <a:avLst/>
          </a:prstGeom>
        </p:spPr>
        <p:txBody>
          <a:bodyPr wrap="square" lIns="127542" tIns="63771" rIns="127542" bIns="63771">
            <a:spAutoFit/>
          </a:bodyPr>
          <a:lstStyle/>
          <a:p>
            <a:r>
              <a:rPr lang="es-AR" dirty="0" smtClean="0"/>
              <a:t/>
            </a:r>
            <a:br>
              <a:rPr lang="es-AR" dirty="0" smtClean="0"/>
            </a:br>
            <a:r>
              <a:rPr lang="es-AR" sz="1800" dirty="0">
                <a:solidFill>
                  <a:schemeClr val="bg1"/>
                </a:solidFill>
                <a:latin typeface="Lucida Calligraphy" pitchFamily="66" charset="0"/>
              </a:rPr>
              <a:t>Pienso que...Eres como el crepúsculo </a:t>
            </a:r>
            <a:br>
              <a:rPr lang="es-AR" sz="1800" dirty="0">
                <a:solidFill>
                  <a:schemeClr val="bg1"/>
                </a:solidFill>
                <a:latin typeface="Lucida Calligraphy" pitchFamily="66" charset="0"/>
              </a:rPr>
            </a:br>
            <a:r>
              <a:rPr lang="es-AR" sz="1800" dirty="0">
                <a:solidFill>
                  <a:schemeClr val="bg1"/>
                </a:solidFill>
                <a:latin typeface="Lucida Calligraphy" pitchFamily="66" charset="0"/>
              </a:rPr>
              <a:t>en el atardecer de mi vida, a la espera del </a:t>
            </a:r>
            <a:br>
              <a:rPr lang="es-AR" sz="1800" dirty="0">
                <a:solidFill>
                  <a:schemeClr val="bg1"/>
                </a:solidFill>
                <a:latin typeface="Lucida Calligraphy" pitchFamily="66" charset="0"/>
              </a:rPr>
            </a:br>
            <a:r>
              <a:rPr lang="es-AR" sz="1800" dirty="0">
                <a:solidFill>
                  <a:schemeClr val="bg1"/>
                </a:solidFill>
                <a:latin typeface="Lucida Calligraphy" pitchFamily="66" charset="0"/>
              </a:rPr>
              <a:t>mañana y del nuevo amanecer,</a:t>
            </a:r>
          </a:p>
          <a:p>
            <a:r>
              <a:rPr lang="es-AR" sz="1800" dirty="0">
                <a:solidFill>
                  <a:schemeClr val="bg1"/>
                </a:solidFill>
                <a:latin typeface="Lucida Calligraphy" pitchFamily="66" charset="0"/>
              </a:rPr>
              <a:t/>
            </a:r>
            <a:br>
              <a:rPr lang="es-AR" sz="1800" dirty="0">
                <a:solidFill>
                  <a:schemeClr val="bg1"/>
                </a:solidFill>
                <a:latin typeface="Lucida Calligraphy" pitchFamily="66" charset="0"/>
              </a:rPr>
            </a:br>
            <a:r>
              <a:rPr lang="es-AR" sz="1800" dirty="0">
                <a:solidFill>
                  <a:schemeClr val="bg1"/>
                </a:solidFill>
                <a:latin typeface="Lucida Calligraphy" pitchFamily="66" charset="0"/>
              </a:rPr>
              <a:t>en que el calor de los rayos de tu estrella </a:t>
            </a:r>
            <a:br>
              <a:rPr lang="es-AR" sz="1800" dirty="0">
                <a:solidFill>
                  <a:schemeClr val="bg1"/>
                </a:solidFill>
                <a:latin typeface="Lucida Calligraphy" pitchFamily="66" charset="0"/>
              </a:rPr>
            </a:br>
            <a:r>
              <a:rPr lang="es-AR" sz="1800" dirty="0">
                <a:solidFill>
                  <a:schemeClr val="bg1"/>
                </a:solidFill>
                <a:latin typeface="Lucida Calligraphy" pitchFamily="66" charset="0"/>
              </a:rPr>
              <a:t>volverán a templar mi alma y mi ser.</a:t>
            </a:r>
            <a:br>
              <a:rPr lang="es-AR" sz="1800" dirty="0">
                <a:solidFill>
                  <a:schemeClr val="bg1"/>
                </a:solidFill>
                <a:latin typeface="Lucida Calligraphy" pitchFamily="66" charset="0"/>
              </a:rPr>
            </a:br>
            <a:r>
              <a:rPr lang="es-AR" sz="1800" dirty="0">
                <a:solidFill>
                  <a:schemeClr val="bg1"/>
                </a:solidFill>
                <a:latin typeface="Lucida Calligraphy" pitchFamily="66" charset="0"/>
              </a:rPr>
              <a:t> </a:t>
            </a:r>
          </a:p>
        </p:txBody>
      </p:sp>
      <p:sp>
        <p:nvSpPr>
          <p:cNvPr id="5" name="4 CuadroTexto"/>
          <p:cNvSpPr txBox="1"/>
          <p:nvPr/>
        </p:nvSpPr>
        <p:spPr>
          <a:xfrm>
            <a:off x="1080222" y="3168724"/>
            <a:ext cx="8388932" cy="2252446"/>
          </a:xfrm>
          <a:prstGeom prst="rect">
            <a:avLst/>
          </a:prstGeom>
          <a:noFill/>
        </p:spPr>
        <p:txBody>
          <a:bodyPr wrap="square" lIns="127542" tIns="63771" rIns="127542" bIns="63771" rtlCol="0">
            <a:spAutoFit/>
          </a:bodyPr>
          <a:lstStyle/>
          <a:p>
            <a:r>
              <a:rPr lang="es-AR" sz="1800" dirty="0" smtClean="0">
                <a:solidFill>
                  <a:schemeClr val="bg1"/>
                </a:solidFill>
                <a:latin typeface="Lucida Calligraphy" pitchFamily="66" charset="0"/>
              </a:rPr>
              <a:t>PIENSO QUE...: </a:t>
            </a:r>
            <a:br>
              <a:rPr lang="es-AR" sz="1800" dirty="0" smtClean="0">
                <a:solidFill>
                  <a:schemeClr val="bg1"/>
                </a:solidFill>
                <a:latin typeface="Lucida Calligraphy" pitchFamily="66" charset="0"/>
              </a:rPr>
            </a:br>
            <a:r>
              <a:rPr lang="es-AR" sz="1800" dirty="0" smtClean="0">
                <a:solidFill>
                  <a:schemeClr val="bg1"/>
                </a:solidFill>
                <a:latin typeface="Lucida Calligraphy" pitchFamily="66" charset="0"/>
              </a:rPr>
              <a:t> </a:t>
            </a:r>
            <a:br>
              <a:rPr lang="es-AR" sz="1800" dirty="0" smtClean="0">
                <a:solidFill>
                  <a:schemeClr val="bg1"/>
                </a:solidFill>
                <a:latin typeface="Lucida Calligraphy" pitchFamily="66" charset="0"/>
              </a:rPr>
            </a:br>
            <a:r>
              <a:rPr lang="es-AR" sz="1800" dirty="0" smtClean="0">
                <a:solidFill>
                  <a:schemeClr val="bg1"/>
                </a:solidFill>
                <a:latin typeface="Lucida Calligraphy" pitchFamily="66" charset="0"/>
              </a:rPr>
              <a:t>¡TE AMO...!</a:t>
            </a:r>
          </a:p>
          <a:p>
            <a:r>
              <a:rPr lang="es-AR" sz="2200" dirty="0" smtClean="0">
                <a:solidFill>
                  <a:schemeClr val="bg1"/>
                </a:solidFill>
                <a:latin typeface="Lucida Calligraphy" pitchFamily="66" charset="0"/>
              </a:rPr>
              <a:t/>
            </a:r>
            <a:br>
              <a:rPr lang="es-AR" sz="2200" dirty="0" smtClean="0">
                <a:solidFill>
                  <a:schemeClr val="bg1"/>
                </a:solidFill>
                <a:latin typeface="Lucida Calligraphy" pitchFamily="66" charset="0"/>
              </a:rPr>
            </a:br>
            <a:endParaRPr lang="es-AR" sz="2200" dirty="0" smtClean="0">
              <a:solidFill>
                <a:schemeClr val="bg1"/>
              </a:solidFill>
              <a:latin typeface="Lucida Calligraphy" pitchFamily="66" charset="0"/>
            </a:endParaRPr>
          </a:p>
          <a:p>
            <a:r>
              <a:rPr lang="es-AR" sz="1800" dirty="0">
                <a:solidFill>
                  <a:schemeClr val="bg1"/>
                </a:solidFill>
              </a:rPr>
              <a:t/>
            </a:r>
            <a:br>
              <a:rPr lang="es-AR" sz="1800" dirty="0">
                <a:solidFill>
                  <a:schemeClr val="bg1"/>
                </a:solidFill>
              </a:rPr>
            </a:br>
            <a:endParaRPr lang="es-AR" sz="2200" dirty="0">
              <a:latin typeface="Lucida Calligraphy" pitchFamily="66" charset="0"/>
            </a:endParaRPr>
          </a:p>
        </p:txBody>
      </p:sp>
      <p:sp>
        <p:nvSpPr>
          <p:cNvPr id="7" name="6 CuadroTexto"/>
          <p:cNvSpPr txBox="1"/>
          <p:nvPr/>
        </p:nvSpPr>
        <p:spPr>
          <a:xfrm>
            <a:off x="13609612" y="2232620"/>
            <a:ext cx="79218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AR" sz="1800" dirty="0" err="1" smtClean="0">
                <a:solidFill>
                  <a:schemeClr val="bg1">
                    <a:lumMod val="50000"/>
                  </a:schemeClr>
                </a:solidFill>
                <a:latin typeface="+mj-lt"/>
              </a:rPr>
              <a:t>Ilda</a:t>
            </a:r>
            <a:endParaRPr lang="es-AR" sz="1800" dirty="0">
              <a:solidFill>
                <a:schemeClr val="bg1">
                  <a:lumMod val="50000"/>
                </a:schemeClr>
              </a:solidFill>
              <a:latin typeface="+mj-lt"/>
            </a:endParaRPr>
          </a:p>
        </p:txBody>
      </p:sp>
    </p:spTree>
  </p:cSld>
  <p:clrMapOvr>
    <a:masterClrMapping/>
  </p:clrMapOvr>
  <p:transition spd="slow" advClick="0" advTm="28000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5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0"/>
                            </p:stCondLst>
                            <p:childTnLst>
                              <p:par>
                                <p:cTn id="9" presetID="12" presetClass="entr" presetSubtype="4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1" dur="50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3000"/>
                            </p:stCondLst>
                            <p:childTnLst>
                              <p:par>
                                <p:cTn id="13" presetID="56" presetClass="entr" presetSubtype="0" fill="hold" nodeType="afterEffect">
                                  <p:stCondLst>
                                    <p:cond delay="2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1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1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2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2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11 Imagen" descr="parqwue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14401800" cy="7921625"/>
          </a:xfrm>
          <a:prstGeom prst="rect">
            <a:avLst/>
          </a:prstGeom>
        </p:spPr>
      </p:pic>
      <p:sp>
        <p:nvSpPr>
          <p:cNvPr id="4" name="3 Rectángulo"/>
          <p:cNvSpPr/>
          <p:nvPr/>
        </p:nvSpPr>
        <p:spPr>
          <a:xfrm>
            <a:off x="288132" y="1368524"/>
            <a:ext cx="7488832" cy="2621778"/>
          </a:xfrm>
          <a:prstGeom prst="rect">
            <a:avLst/>
          </a:prstGeom>
        </p:spPr>
        <p:txBody>
          <a:bodyPr wrap="square" lIns="127542" tIns="63771" rIns="127542" bIns="63771">
            <a:spAutoFit/>
          </a:bodyPr>
          <a:lstStyle/>
          <a:p>
            <a:r>
              <a:rPr lang="es-AR" sz="1800" dirty="0">
                <a:solidFill>
                  <a:schemeClr val="bg1"/>
                </a:solidFill>
                <a:latin typeface="Lucida Calligraphy" pitchFamily="66" charset="0"/>
              </a:rPr>
              <a:t>Pienso que cual las flores, nuestras vidas, inician </a:t>
            </a:r>
            <a:br>
              <a:rPr lang="es-AR" sz="1800" dirty="0">
                <a:solidFill>
                  <a:schemeClr val="bg1"/>
                </a:solidFill>
                <a:latin typeface="Lucida Calligraphy" pitchFamily="66" charset="0"/>
              </a:rPr>
            </a:br>
            <a:r>
              <a:rPr lang="es-AR" sz="1800" dirty="0">
                <a:solidFill>
                  <a:schemeClr val="bg1"/>
                </a:solidFill>
                <a:latin typeface="Lucida Calligraphy" pitchFamily="66" charset="0"/>
              </a:rPr>
              <a:t>el camino marcado por Dios</a:t>
            </a:r>
            <a:r>
              <a:rPr lang="es-AR" sz="1800" dirty="0" smtClean="0">
                <a:solidFill>
                  <a:schemeClr val="bg1"/>
                </a:solidFill>
                <a:latin typeface="Lucida Calligraphy" pitchFamily="66" charset="0"/>
              </a:rPr>
              <a:t>...</a:t>
            </a:r>
          </a:p>
          <a:p>
            <a:r>
              <a:rPr lang="es-AR" sz="1800" dirty="0">
                <a:solidFill>
                  <a:schemeClr val="bg1"/>
                </a:solidFill>
                <a:latin typeface="Lucida Calligraphy" pitchFamily="66" charset="0"/>
              </a:rPr>
              <a:t/>
            </a:r>
            <a:br>
              <a:rPr lang="es-AR" sz="1800" dirty="0">
                <a:solidFill>
                  <a:schemeClr val="bg1"/>
                </a:solidFill>
                <a:latin typeface="Lucida Calligraphy" pitchFamily="66" charset="0"/>
              </a:rPr>
            </a:br>
            <a:r>
              <a:rPr lang="es-AR" sz="1800" dirty="0">
                <a:solidFill>
                  <a:schemeClr val="bg1"/>
                </a:solidFill>
                <a:latin typeface="Lucida Calligraphy" pitchFamily="66" charset="0"/>
              </a:rPr>
              <a:t>Esto es :  dar fruto de crecimiento </a:t>
            </a:r>
            <a:br>
              <a:rPr lang="es-AR" sz="1800" dirty="0">
                <a:solidFill>
                  <a:schemeClr val="bg1"/>
                </a:solidFill>
                <a:latin typeface="Lucida Calligraphy" pitchFamily="66" charset="0"/>
              </a:rPr>
            </a:br>
            <a:r>
              <a:rPr lang="es-AR" sz="1800" dirty="0">
                <a:solidFill>
                  <a:schemeClr val="bg1"/>
                </a:solidFill>
                <a:latin typeface="Lucida Calligraphy" pitchFamily="66" charset="0"/>
              </a:rPr>
              <a:t>en cada nueva estación  de nuestras vidas,</a:t>
            </a:r>
          </a:p>
          <a:p>
            <a:r>
              <a:rPr lang="es-AR" sz="1800" dirty="0">
                <a:solidFill>
                  <a:schemeClr val="bg1"/>
                </a:solidFill>
                <a:latin typeface="Lucida Calligraphy" pitchFamily="66" charset="0"/>
              </a:rPr>
              <a:t> </a:t>
            </a:r>
            <a:br>
              <a:rPr lang="es-AR" sz="1800" dirty="0">
                <a:solidFill>
                  <a:schemeClr val="bg1"/>
                </a:solidFill>
                <a:latin typeface="Lucida Calligraphy" pitchFamily="66" charset="0"/>
              </a:rPr>
            </a:br>
            <a:r>
              <a:rPr lang="es-AR" sz="1800" dirty="0">
                <a:solidFill>
                  <a:schemeClr val="bg1"/>
                </a:solidFill>
                <a:latin typeface="Lucida Calligraphy" pitchFamily="66" charset="0"/>
              </a:rPr>
              <a:t>o mejor: "DE NUESTRA VIDA..."</a:t>
            </a:r>
            <a:br>
              <a:rPr lang="es-AR" sz="1800" dirty="0">
                <a:solidFill>
                  <a:schemeClr val="bg1"/>
                </a:solidFill>
                <a:latin typeface="Lucida Calligraphy" pitchFamily="66" charset="0"/>
              </a:rPr>
            </a:br>
            <a:r>
              <a:rPr lang="es-AR" sz="1800" dirty="0">
                <a:solidFill>
                  <a:schemeClr val="bg1"/>
                </a:solidFill>
                <a:latin typeface="Lucida Calligraphy" pitchFamily="66" charset="0"/>
              </a:rPr>
              <a:t>porque no estar contigo, </a:t>
            </a:r>
            <a:br>
              <a:rPr lang="es-AR" sz="1800" dirty="0">
                <a:solidFill>
                  <a:schemeClr val="bg1"/>
                </a:solidFill>
                <a:latin typeface="Lucida Calligraphy" pitchFamily="66" charset="0"/>
              </a:rPr>
            </a:br>
            <a:r>
              <a:rPr lang="es-AR" sz="1800" dirty="0">
                <a:solidFill>
                  <a:schemeClr val="bg1"/>
                </a:solidFill>
                <a:latin typeface="Lucida Calligraphy" pitchFamily="66" charset="0"/>
              </a:rPr>
              <a:t>sería como Morir...</a:t>
            </a:r>
          </a:p>
        </p:txBody>
      </p:sp>
      <p:sp>
        <p:nvSpPr>
          <p:cNvPr id="6" name="5 CuadroTexto"/>
          <p:cNvSpPr txBox="1"/>
          <p:nvPr/>
        </p:nvSpPr>
        <p:spPr>
          <a:xfrm>
            <a:off x="13249572" y="7417196"/>
            <a:ext cx="115222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AR" sz="1800" dirty="0" err="1" smtClean="0">
                <a:solidFill>
                  <a:schemeClr val="bg1">
                    <a:lumMod val="50000"/>
                  </a:schemeClr>
                </a:solidFill>
                <a:latin typeface="+mj-lt"/>
              </a:rPr>
              <a:t>Ilda</a:t>
            </a:r>
            <a:endParaRPr lang="es-AR" sz="1800" dirty="0">
              <a:solidFill>
                <a:schemeClr val="bg1">
                  <a:lumMod val="50000"/>
                </a:schemeClr>
              </a:solidFill>
              <a:latin typeface="+mj-lt"/>
            </a:endParaRPr>
          </a:p>
        </p:txBody>
      </p:sp>
    </p:spTree>
  </p:cSld>
  <p:clrMapOvr>
    <a:masterClrMapping/>
  </p:clrMapOvr>
  <p:transition spd="slow" advClick="0" advTm="28000">
    <p:blinds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5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0"/>
                            </p:stCondLst>
                            <p:childTnLst>
                              <p:par>
                                <p:cTn id="9" presetID="20" presetClass="entr" presetSubtype="0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1" dur="50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3000"/>
                            </p:stCondLst>
                            <p:childTnLst>
                              <p:par>
                                <p:cTn id="13" presetID="12" presetClass="entr" presetSubtype="4" fill="hold" nodeType="after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5" dur="50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 descr="PUENTE CON FLORES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14401800" cy="7921625"/>
          </a:xfrm>
          <a:prstGeom prst="rect">
            <a:avLst/>
          </a:prstGeom>
        </p:spPr>
      </p:pic>
      <p:sp>
        <p:nvSpPr>
          <p:cNvPr id="4" name="3 Rectángulo"/>
          <p:cNvSpPr/>
          <p:nvPr/>
        </p:nvSpPr>
        <p:spPr>
          <a:xfrm>
            <a:off x="4896644" y="1296516"/>
            <a:ext cx="5904706" cy="3314275"/>
          </a:xfrm>
          <a:prstGeom prst="rect">
            <a:avLst/>
          </a:prstGeom>
        </p:spPr>
        <p:txBody>
          <a:bodyPr wrap="square" lIns="127542" tIns="63771" rIns="127542" bIns="63771">
            <a:spAutoFit/>
          </a:bodyPr>
          <a:lstStyle/>
          <a:p>
            <a:r>
              <a:rPr lang="es-AR" dirty="0"/>
              <a:t> </a:t>
            </a:r>
          </a:p>
          <a:p>
            <a:r>
              <a:rPr lang="es-AR" sz="2200" dirty="0">
                <a:solidFill>
                  <a:schemeClr val="bg1"/>
                </a:solidFill>
                <a:latin typeface="Lucida Calligraphy" pitchFamily="66" charset="0"/>
              </a:rPr>
              <a:t>Pienso...</a:t>
            </a:r>
            <a:br>
              <a:rPr lang="es-AR" sz="2200" dirty="0">
                <a:solidFill>
                  <a:schemeClr val="bg1"/>
                </a:solidFill>
                <a:latin typeface="Lucida Calligraphy" pitchFamily="66" charset="0"/>
              </a:rPr>
            </a:br>
            <a:r>
              <a:rPr lang="es-AR" sz="2200" dirty="0">
                <a:solidFill>
                  <a:schemeClr val="bg1"/>
                </a:solidFill>
                <a:latin typeface="Lucida Calligraphy" pitchFamily="66" charset="0"/>
              </a:rPr>
              <a:t>Que al finalizar nuestros días...</a:t>
            </a:r>
          </a:p>
          <a:p>
            <a:r>
              <a:rPr lang="es-AR" sz="2200" dirty="0">
                <a:solidFill>
                  <a:schemeClr val="bg1"/>
                </a:solidFill>
                <a:latin typeface="Lucida Calligraphy" pitchFamily="66" charset="0"/>
              </a:rPr>
              <a:t/>
            </a:r>
            <a:br>
              <a:rPr lang="es-AR" sz="2200" dirty="0">
                <a:solidFill>
                  <a:schemeClr val="bg1"/>
                </a:solidFill>
                <a:latin typeface="Lucida Calligraphy" pitchFamily="66" charset="0"/>
              </a:rPr>
            </a:br>
            <a:r>
              <a:rPr lang="es-AR" sz="2200" dirty="0">
                <a:solidFill>
                  <a:schemeClr val="bg1"/>
                </a:solidFill>
                <a:latin typeface="Lucida Calligraphy" pitchFamily="66" charset="0"/>
              </a:rPr>
              <a:t>Podamos ser como un lago sereno,</a:t>
            </a:r>
            <a:br>
              <a:rPr lang="es-AR" sz="2200" dirty="0">
                <a:solidFill>
                  <a:schemeClr val="bg1"/>
                </a:solidFill>
                <a:latin typeface="Lucida Calligraphy" pitchFamily="66" charset="0"/>
              </a:rPr>
            </a:br>
            <a:r>
              <a:rPr lang="es-AR" sz="2200" dirty="0">
                <a:solidFill>
                  <a:schemeClr val="bg1"/>
                </a:solidFill>
                <a:latin typeface="Lucida Calligraphy" pitchFamily="66" charset="0"/>
              </a:rPr>
              <a:t>calmo, sin torbellinos ni estrepitosas</a:t>
            </a:r>
            <a:br>
              <a:rPr lang="es-AR" sz="2200" dirty="0">
                <a:solidFill>
                  <a:schemeClr val="bg1"/>
                </a:solidFill>
                <a:latin typeface="Lucida Calligraphy" pitchFamily="66" charset="0"/>
              </a:rPr>
            </a:br>
            <a:r>
              <a:rPr lang="es-AR" sz="2200" dirty="0">
                <a:solidFill>
                  <a:schemeClr val="bg1"/>
                </a:solidFill>
                <a:latin typeface="Lucida Calligraphy" pitchFamily="66" charset="0"/>
              </a:rPr>
              <a:t>cascadas...</a:t>
            </a:r>
          </a:p>
          <a:p>
            <a:r>
              <a:rPr lang="es-AR" dirty="0" smtClean="0">
                <a:solidFill>
                  <a:schemeClr val="bg1"/>
                </a:solidFill>
              </a:rPr>
              <a:t/>
            </a:r>
            <a:br>
              <a:rPr lang="es-AR" dirty="0" smtClean="0">
                <a:solidFill>
                  <a:schemeClr val="bg1"/>
                </a:solidFill>
              </a:rPr>
            </a:br>
            <a:endParaRPr lang="es-AR" dirty="0">
              <a:solidFill>
                <a:schemeClr val="bg1"/>
              </a:solidFill>
            </a:endParaRPr>
          </a:p>
        </p:txBody>
      </p:sp>
      <p:sp>
        <p:nvSpPr>
          <p:cNvPr id="6" name="5 CuadroTexto"/>
          <p:cNvSpPr txBox="1"/>
          <p:nvPr/>
        </p:nvSpPr>
        <p:spPr>
          <a:xfrm>
            <a:off x="13177564" y="2520652"/>
            <a:ext cx="12242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AR" sz="1800" dirty="0" err="1" smtClean="0">
                <a:solidFill>
                  <a:schemeClr val="bg1">
                    <a:lumMod val="95000"/>
                  </a:schemeClr>
                </a:solidFill>
                <a:latin typeface="+mj-lt"/>
              </a:rPr>
              <a:t>Ilda</a:t>
            </a:r>
            <a:endParaRPr lang="es-AR" sz="1800" dirty="0">
              <a:solidFill>
                <a:schemeClr val="bg1">
                  <a:lumMod val="95000"/>
                </a:schemeClr>
              </a:solidFill>
              <a:latin typeface="+mj-lt"/>
            </a:endParaRPr>
          </a:p>
        </p:txBody>
      </p:sp>
    </p:spTree>
  </p:cSld>
  <p:clrMapOvr>
    <a:masterClrMapping/>
  </p:clrMapOvr>
  <p:transition spd="slow" advClick="0" advTm="18000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50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0"/>
                            </p:stCondLst>
                            <p:childTnLst>
                              <p:par>
                                <p:cTn id="9" presetID="20" presetClass="entr" presetSubtype="0" fill="hold" nodeType="after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1" dur="50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unnamed.jpg"/>
          <p:cNvPicPr>
            <a:picLocks noChangeAspect="1"/>
          </p:cNvPicPr>
          <p:nvPr/>
        </p:nvPicPr>
        <p:blipFill>
          <a:blip r:embed="rId2" cstate="print">
            <a:lum contrast="10000"/>
          </a:blip>
          <a:stretch>
            <a:fillRect/>
          </a:stretch>
        </p:blipFill>
        <p:spPr>
          <a:xfrm>
            <a:off x="360140" y="216396"/>
            <a:ext cx="13753528" cy="7416824"/>
          </a:xfrm>
          <a:prstGeom prst="rect">
            <a:avLst/>
          </a:prstGeom>
          <a:ln w="38100">
            <a:solidFill>
              <a:srgbClr val="FF0000"/>
            </a:solidFill>
          </a:ln>
        </p:spPr>
      </p:pic>
      <p:sp>
        <p:nvSpPr>
          <p:cNvPr id="5" name="4 CuadroTexto"/>
          <p:cNvSpPr txBox="1"/>
          <p:nvPr/>
        </p:nvSpPr>
        <p:spPr>
          <a:xfrm flipH="1">
            <a:off x="1080220" y="1584549"/>
            <a:ext cx="6480720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AR" sz="1800" dirty="0" smtClean="0">
                <a:latin typeface="Lucida Calligraphy" pitchFamily="66" charset="0"/>
              </a:rPr>
              <a:t>Ser la templanza de las cosas vividas</a:t>
            </a:r>
          </a:p>
          <a:p>
            <a:r>
              <a:rPr lang="es-AR" sz="1800" dirty="0" smtClean="0">
                <a:latin typeface="Lucida Calligraphy" pitchFamily="66" charset="0"/>
              </a:rPr>
              <a:t/>
            </a:r>
            <a:br>
              <a:rPr lang="es-AR" sz="1800" dirty="0" smtClean="0">
                <a:latin typeface="Lucida Calligraphy" pitchFamily="66" charset="0"/>
              </a:rPr>
            </a:br>
            <a:r>
              <a:rPr lang="es-AR" sz="1800" dirty="0" smtClean="0">
                <a:latin typeface="Lucida Calligraphy" pitchFamily="66" charset="0"/>
              </a:rPr>
              <a:t>que guardan en su interior la historia </a:t>
            </a:r>
          </a:p>
          <a:p>
            <a:r>
              <a:rPr lang="es-AR" sz="1800" dirty="0" smtClean="0">
                <a:latin typeface="Lucida Calligraphy" pitchFamily="66" charset="0"/>
              </a:rPr>
              <a:t>de dos almas en una,</a:t>
            </a:r>
          </a:p>
          <a:p>
            <a:r>
              <a:rPr lang="es-AR" sz="1800" dirty="0" smtClean="0">
                <a:latin typeface="Lucida Calligraphy" pitchFamily="66" charset="0"/>
              </a:rPr>
              <a:t> </a:t>
            </a:r>
          </a:p>
          <a:p>
            <a:r>
              <a:rPr lang="es-AR" sz="1800" dirty="0" smtClean="0">
                <a:latin typeface="Lucida Calligraphy" pitchFamily="66" charset="0"/>
              </a:rPr>
              <a:t>cuándo la nueva jornada </a:t>
            </a:r>
            <a:br>
              <a:rPr lang="es-AR" sz="1800" dirty="0" smtClean="0">
                <a:latin typeface="Lucida Calligraphy" pitchFamily="66" charset="0"/>
              </a:rPr>
            </a:br>
            <a:r>
              <a:rPr lang="es-AR" sz="1800" dirty="0" smtClean="0">
                <a:latin typeface="Lucida Calligraphy" pitchFamily="66" charset="0"/>
              </a:rPr>
              <a:t>nos traiga al recuerdo los logros y  la dicha </a:t>
            </a:r>
            <a:br>
              <a:rPr lang="es-AR" sz="1800" dirty="0" smtClean="0">
                <a:latin typeface="Lucida Calligraphy" pitchFamily="66" charset="0"/>
              </a:rPr>
            </a:br>
            <a:r>
              <a:rPr lang="es-AR" sz="1800" dirty="0" smtClean="0">
                <a:latin typeface="Lucida Calligraphy" pitchFamily="66" charset="0"/>
              </a:rPr>
              <a:t>de :</a:t>
            </a:r>
          </a:p>
          <a:p>
            <a:r>
              <a:rPr lang="es-AR" sz="1800" dirty="0" smtClean="0">
                <a:latin typeface="Lucida Calligraphy" pitchFamily="66" charset="0"/>
              </a:rPr>
              <a:t/>
            </a:r>
            <a:br>
              <a:rPr lang="es-AR" sz="1800" dirty="0" smtClean="0">
                <a:latin typeface="Lucida Calligraphy" pitchFamily="66" charset="0"/>
              </a:rPr>
            </a:br>
            <a:endParaRPr lang="es-AR" sz="1800" dirty="0"/>
          </a:p>
        </p:txBody>
      </p:sp>
      <p:sp>
        <p:nvSpPr>
          <p:cNvPr id="6" name="5 CuadroTexto"/>
          <p:cNvSpPr txBox="1"/>
          <p:nvPr/>
        </p:nvSpPr>
        <p:spPr>
          <a:xfrm>
            <a:off x="864196" y="4464868"/>
            <a:ext cx="669674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AR" sz="2000" dirty="0" smtClean="0">
                <a:latin typeface="Lucida Calligraphy" pitchFamily="66" charset="0"/>
              </a:rPr>
              <a:t>“¡¡HABERNOS AMADO SIEMPRE TANTO.”</a:t>
            </a:r>
            <a:endParaRPr lang="es-AR" sz="2000" dirty="0"/>
          </a:p>
        </p:txBody>
      </p:sp>
    </p:spTree>
  </p:cSld>
  <p:clrMapOvr>
    <a:masterClrMapping/>
  </p:clrMapOvr>
  <p:transition spd="slow" advClick="0" advTm="38000">
    <p:spli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7" dur="5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0"/>
                            </p:stCondLst>
                            <p:childTnLst>
                              <p:par>
                                <p:cTn id="9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1" dur="50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0"/>
                            </p:stCondLst>
                            <p:childTnLst>
                              <p:par>
                                <p:cTn id="13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5" dur="5000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0"/>
                            </p:stCondLst>
                            <p:childTnLst>
                              <p:par>
                                <p:cTn id="17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9" dur="5000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0"/>
                            </p:stCondLst>
                            <p:childTnLst>
                              <p:par>
                                <p:cTn id="21" presetID="56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3" dur="1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4" dur="1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5" dur="3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6" dur="3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 descr="1823.jpg"/>
          <p:cNvPicPr>
            <a:picLocks noChangeAspect="1"/>
          </p:cNvPicPr>
          <p:nvPr/>
        </p:nvPicPr>
        <p:blipFill>
          <a:blip r:embed="rId2" cstate="print"/>
          <a:srcRect b="11459"/>
          <a:stretch>
            <a:fillRect/>
          </a:stretch>
        </p:blipFill>
        <p:spPr>
          <a:xfrm>
            <a:off x="0" y="-36655"/>
            <a:ext cx="14401800" cy="7958282"/>
          </a:xfrm>
          <a:prstGeom prst="rect">
            <a:avLst/>
          </a:prstGeom>
        </p:spPr>
      </p:pic>
      <p:pic>
        <p:nvPicPr>
          <p:cNvPr id="4" name="3 Imagen" descr="TOTTY   2014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739001" y="5616996"/>
            <a:ext cx="1262484" cy="2001776"/>
          </a:xfrm>
          <a:prstGeom prst="rect">
            <a:avLst/>
          </a:prstGeom>
        </p:spPr>
      </p:pic>
      <p:sp>
        <p:nvSpPr>
          <p:cNvPr id="5" name="4 CuadroTexto"/>
          <p:cNvSpPr txBox="1"/>
          <p:nvPr/>
        </p:nvSpPr>
        <p:spPr>
          <a:xfrm>
            <a:off x="2592388" y="6985149"/>
            <a:ext cx="2232248" cy="477042"/>
          </a:xfrm>
          <a:prstGeom prst="rect">
            <a:avLst/>
          </a:prstGeom>
          <a:noFill/>
        </p:spPr>
        <p:txBody>
          <a:bodyPr wrap="square" lIns="91428" tIns="45714" rIns="91428" bIns="45714" rtlCol="0">
            <a:spAutoFit/>
          </a:bodyPr>
          <a:lstStyle/>
          <a:p>
            <a:r>
              <a:rPr lang="es-AR" dirty="0" err="1" smtClean="0">
                <a:latin typeface="Lucida Calligraphy" pitchFamily="66" charset="0"/>
              </a:rPr>
              <a:t>Ilda</a:t>
            </a:r>
            <a:endParaRPr lang="es-AR" dirty="0">
              <a:latin typeface="Lucida Calligraphy" pitchFamily="66" charset="0"/>
            </a:endParaRPr>
          </a:p>
        </p:txBody>
      </p:sp>
      <p:sp>
        <p:nvSpPr>
          <p:cNvPr id="6" name="5 CuadroTexto"/>
          <p:cNvSpPr txBox="1"/>
          <p:nvPr/>
        </p:nvSpPr>
        <p:spPr>
          <a:xfrm>
            <a:off x="11809411" y="7201173"/>
            <a:ext cx="2304257" cy="307764"/>
          </a:xfrm>
          <a:prstGeom prst="rect">
            <a:avLst/>
          </a:prstGeom>
          <a:noFill/>
        </p:spPr>
        <p:txBody>
          <a:bodyPr wrap="square" lIns="91428" tIns="45714" rIns="91428" bIns="45714" rtlCol="0">
            <a:spAutoFit/>
          </a:bodyPr>
          <a:lstStyle/>
          <a:p>
            <a:r>
              <a:rPr lang="es-AR" sz="1400" dirty="0" err="1" smtClean="0"/>
              <a:t>Pps</a:t>
            </a:r>
            <a:r>
              <a:rPr lang="es-AR" sz="1400" dirty="0" smtClean="0"/>
              <a:t> sin fines de lucro</a:t>
            </a:r>
            <a:endParaRPr lang="es-AR" sz="1400" dirty="0"/>
          </a:p>
        </p:txBody>
      </p:sp>
    </p:spTree>
  </p:cSld>
  <p:clrMapOvr>
    <a:masterClrMapping/>
  </p:clrMapOvr>
  <p:transition spd="slow" advClick="0" advTm="18000">
    <p:spli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0"/>
                            </p:stCondLst>
                            <p:childTnLst>
                              <p:par>
                                <p:cTn id="9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8900"/>
                            </p:stCondLst>
                            <p:childTnLst>
                              <p:par>
                                <p:cTn id="15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848379"/>
            <a:ext cx="14401800" cy="264054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lIns="127550" tIns="63775" rIns="127550" bIns="63775" anchor="ctr"/>
          <a:lstStyle/>
          <a:p>
            <a:pPr defTabSz="1275588" fontAlgn="base">
              <a:spcBef>
                <a:spcPct val="0"/>
              </a:spcBef>
              <a:spcAft>
                <a:spcPct val="0"/>
              </a:spcAft>
            </a:pPr>
            <a:endParaRPr lang="es-AR" dirty="0" smtClean="0">
              <a:solidFill>
                <a:srgbClr val="000000"/>
              </a:solidFill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2112433"/>
            <a:ext cx="14401800" cy="5809192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lIns="127550" tIns="63775" rIns="127550" bIns="63775" anchor="ctr"/>
          <a:lstStyle/>
          <a:p>
            <a:pPr algn="ctr" defTabSz="1275588" fontAlgn="base">
              <a:spcBef>
                <a:spcPct val="0"/>
              </a:spcBef>
              <a:spcAft>
                <a:spcPct val="0"/>
              </a:spcAft>
            </a:pPr>
            <a:endParaRPr lang="es-AR" dirty="0" smtClean="0">
              <a:solidFill>
                <a:srgbClr val="000000"/>
              </a:solidFill>
            </a:endParaRPr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120390" y="0"/>
            <a:ext cx="7680960" cy="1804370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2200453"/>
            <a:ext cx="14401800" cy="329889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127550" tIns="63775" rIns="127550" bIns="63775">
            <a:spAutoFit/>
          </a:bodyPr>
          <a:lstStyle/>
          <a:p>
            <a:pPr algn="ctr" defTabSz="1275588" fontAlgn="base">
              <a:spcBef>
                <a:spcPct val="50000"/>
              </a:spcBef>
              <a:spcAft>
                <a:spcPct val="0"/>
              </a:spcAft>
            </a:pPr>
            <a:r>
              <a:rPr lang="es-ES" sz="8400" b="1" dirty="0" smtClean="0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sz="6700" dirty="0" smtClean="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sz="6700" dirty="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6100" dirty="0" smtClean="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sz="6100" dirty="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6100" b="1" dirty="0" smtClean="0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6100" b="1" dirty="0" smtClean="0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800225" y="5457121"/>
            <a:ext cx="4200525" cy="2244759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 lIns="127550" tIns="63775" rIns="127550" bIns="63775">
            <a:spAutoFit/>
          </a:bodyPr>
          <a:lstStyle/>
          <a:p>
            <a:pPr algn="ctr" defTabSz="1275588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dirty="0" smtClean="0">
                <a:solidFill>
                  <a:srgbClr val="000000"/>
                </a:solidFill>
                <a:latin typeface="Kristen ITC" pitchFamily="66" charset="0"/>
              </a:rPr>
              <a:t>Además puedes recibir </a:t>
            </a:r>
            <a:r>
              <a:rPr lang="es-ES_tradnl" b="1" dirty="0" err="1" smtClean="0">
                <a:solidFill>
                  <a:srgbClr val="000000"/>
                </a:solidFill>
                <a:latin typeface="Kristen ITC" pitchFamily="66" charset="0"/>
              </a:rPr>
              <a:t>powerpoints</a:t>
            </a:r>
            <a:r>
              <a:rPr lang="es-ES_tradnl" b="1" dirty="0" smtClean="0">
                <a:solidFill>
                  <a:srgbClr val="000000"/>
                </a:solidFill>
                <a:latin typeface="Kristen ITC" pitchFamily="66" charset="0"/>
              </a:rPr>
              <a:t> en tu correo electrónico suscribiéndote aquí:</a:t>
            </a:r>
            <a:r>
              <a:rPr lang="es-ES_tradnl" b="1" dirty="0" smtClean="0">
                <a:solidFill>
                  <a:srgbClr val="0066FF"/>
                </a:solidFill>
              </a:rPr>
              <a:t> </a:t>
            </a:r>
          </a:p>
          <a:p>
            <a:pPr defTabSz="1275588" fontAlgn="base">
              <a:spcBef>
                <a:spcPct val="50000"/>
              </a:spcBef>
              <a:spcAft>
                <a:spcPct val="0"/>
              </a:spcAft>
            </a:pPr>
            <a:endParaRPr lang="es-ES" b="1" dirty="0" smtClean="0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8881110" y="4840993"/>
            <a:ext cx="3720465" cy="2728560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6360795" y="5633155"/>
            <a:ext cx="1920240" cy="1144235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0" y="3432704"/>
            <a:ext cx="840105" cy="616126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0" y="4048831"/>
            <a:ext cx="840105" cy="616126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0" y="4664957"/>
            <a:ext cx="840105" cy="616126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0" y="5281084"/>
            <a:ext cx="840105" cy="616126"/>
          </a:xfrm>
          <a:prstGeom prst="rect">
            <a:avLst/>
          </a:prstGeom>
          <a:noFill/>
        </p:spPr>
      </p:pic>
    </p:spTree>
  </p:cSld>
  <p:clrMapOvr>
    <a:masterClrMapping/>
  </p:clrMapOvr>
  <p:transition spd="slow" advClick="0" advTm="8000">
    <p:fade thruBlk="1"/>
  </p:transition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Flujo">
  <a:themeElements>
    <a:clrScheme name="Flujo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E2D700"/>
      </a:hlink>
      <a:folHlink>
        <a:srgbClr val="85DFD0"/>
      </a:folHlink>
    </a:clrScheme>
    <a:fontScheme name="Flujo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Flujo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  <a:scene3d>
            <a:camera prst="orthographicFront" fov="0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Flow</Template>
  <TotalTime>634</TotalTime>
  <Words>64</Words>
  <Application>Microsoft Office PowerPoint</Application>
  <PresentationFormat>Personalizado</PresentationFormat>
  <Paragraphs>59</Paragraphs>
  <Slides>11</Slides>
  <Notes>1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11</vt:i4>
      </vt:variant>
    </vt:vector>
  </HeadingPairs>
  <TitlesOfParts>
    <vt:vector size="13" baseType="lpstr">
      <vt:lpstr>Flujo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Ilda</dc:creator>
  <cp:lastModifiedBy>Ilda</cp:lastModifiedBy>
  <cp:revision>62</cp:revision>
  <dcterms:created xsi:type="dcterms:W3CDTF">2015-10-06T20:21:20Z</dcterms:created>
  <dcterms:modified xsi:type="dcterms:W3CDTF">2016-01-29T13:04:23Z</dcterms:modified>
</cp:coreProperties>
</file>