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8qk3fFtAjpSDDdu2dsavw==" hashData="6jTDt429c8ZDPJiXX7xewVd86RJvTVH60sf5vrFxkT/OtviFsRp5VgTtDBTJxhP0mVgiM5x0hoDXrv8Kl7W/O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2" autoAdjust="0"/>
    <p:restoredTop sz="94723" autoAdjust="0"/>
  </p:normalViewPr>
  <p:slideViewPr>
    <p:cSldViewPr>
      <p:cViewPr>
        <p:scale>
          <a:sx n="90" d="100"/>
          <a:sy n="90" d="100"/>
        </p:scale>
        <p:origin x="72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F3840BA2-0A98-F320-A4E1-71C1315F3FF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6188ACEF-2FBE-E0A9-EEB2-0AA8CEB044E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875FD935-4E6A-E9B5-7A9E-7655EFE80242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9DFC88B3-FFB5-6C82-D7E1-9BFCD5FF193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noProof="0"/>
              <a:t>Haga clic para modificar el estilo de texto del patrón</a:t>
            </a:r>
          </a:p>
          <a:p>
            <a:pPr lvl="1"/>
            <a:r>
              <a:rPr lang="es-ES" altLang="es-ES" noProof="0"/>
              <a:t>Segundo nivel</a:t>
            </a:r>
          </a:p>
          <a:p>
            <a:pPr lvl="2"/>
            <a:r>
              <a:rPr lang="es-ES" altLang="es-ES" noProof="0"/>
              <a:t>Tercer nivel</a:t>
            </a:r>
          </a:p>
          <a:p>
            <a:pPr lvl="3"/>
            <a:r>
              <a:rPr lang="es-ES" altLang="es-ES" noProof="0"/>
              <a:t>Cuarto nivel</a:t>
            </a:r>
          </a:p>
          <a:p>
            <a:pPr lvl="4"/>
            <a:r>
              <a:rPr lang="es-ES" altLang="es-ES" noProof="0"/>
              <a:t>Quinto nivel</a:t>
            </a:r>
          </a:p>
        </p:txBody>
      </p:sp>
      <p:sp>
        <p:nvSpPr>
          <p:cNvPr id="11270" name="Rectangle 6">
            <a:extLst>
              <a:ext uri="{FF2B5EF4-FFF2-40B4-BE49-F238E27FC236}">
                <a16:creationId xmlns:a16="http://schemas.microsoft.com/office/drawing/2014/main" id="{1FA9532E-EA9F-CF7F-6759-FC49ABFFB9A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1271" name="Rectangle 7">
            <a:extLst>
              <a:ext uri="{FF2B5EF4-FFF2-40B4-BE49-F238E27FC236}">
                <a16:creationId xmlns:a16="http://schemas.microsoft.com/office/drawing/2014/main" id="{E2622B78-71DB-5746-C6C1-57537023E4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291F28-2822-4CD1-B5C5-A8A9837D295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88316-9F5E-F982-55BD-7D7EF4C1A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B5722-D87A-3072-8019-D85A6DC66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10FEDB-6F92-D077-2E53-D465FFC91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2DC56-3C0A-450D-933B-EE98F7F5144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18045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EF5C9-00AE-4047-9AF4-9994B088B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052B69-39A2-67F2-B875-09FC8B4A4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BB23D6-A71A-55DA-4499-355B55344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21F70-6B26-454B-B57A-9D68CAAB027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8975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4BA429-66DC-D0A2-7E43-8395AD3AF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719BA-B1A4-7121-44F8-DDD03BFE3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271C47-CFC9-FE27-4887-14E017F4E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AD74B-CA09-41DE-A2FD-AF498848475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75419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B2362A6-FBF3-26A5-ED5D-2B45A5D2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A6073B-E212-BCAF-0C3F-D0BA2BB34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A8F6974-C08E-55B1-E80D-76744F013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85132-BEE9-4D25-9ED0-616A0CB8219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6891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AB2D65A-6648-B76E-2AF0-561C3E44F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2957451-AAD4-3512-C53F-FBA99F1B3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A4721FE-49D3-3601-8C78-C22668E9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260CD-52A6-4F53-B62C-E73F65519E6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88996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58EE7A3-1AF6-9F47-C2C7-42D383DE4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9BCF37C-3B41-E89C-2EE2-CFF215D14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6EB5DC1-3505-8EE7-4E44-82014D485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20D40-640A-4A2E-923E-0354D3F5125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04741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CB01BA7-F29B-18D2-E5F1-E9F30A2E3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5654DEB-F949-4FEA-0A8C-B185DED35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702AD63-E07D-3077-5771-C54507837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7BD45-296F-4FD4-8BCD-BF965FC6DC8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02473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959226D-3517-A9E6-AFBB-7B3F6CAC5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FF5142D-B0E0-E307-8FDC-97523F50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B9BD325-7402-4470-F49D-AE7B39B25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0818D-B975-4ADE-85CD-C5BD8C7DE31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23107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8856A3-E69A-1905-F764-4F8FE085F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EB0355-C605-50FE-E06B-9D56753B0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0E4F10-B6B0-E0FE-BEB5-CD9DEB9C0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85D6C-A6D6-417E-8B8D-9FE264F9DEE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96400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F0F761-A2F4-6B7C-1BFC-0FC651664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235085-8570-2EA1-7B08-DD4ED5664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0F1A1-C9E9-DCFA-A797-2E2BCBE90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ADAEF-95C2-445E-8A82-239920E4545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4636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A4FA46-9C11-3656-D1CE-2AA489E9E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9B5D8-6BD1-EAC9-7DFF-DA292E088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3A2D7E-5D92-5E4B-1B72-4AF87C947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E687-0B9F-4B13-8C20-963E0C3C5D2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34206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57E5EF-8858-334D-F5F6-0CF0464B3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F0C8FF9-98AF-F5AC-0E94-DE22745268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060D40-C648-64E8-32E1-B25EA42A1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527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6DEF19E-7FCA-28A6-18C5-1716D0C5D4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A1D5C06-79CB-83E9-E92E-6CC7DE69CF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E3C70-D24B-3B1E-6268-A78853617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7DCC3-FF6F-1DBD-FF08-7A1BB68A38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83D9FC-AA4B-1F18-DA50-CB759E463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081097-72DC-42DD-894A-BE6015A56A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D529BB8-D8B9-42EC-DD55-86800A70E9B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03703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>
            <a:extLst>
              <a:ext uri="{FF2B5EF4-FFF2-40B4-BE49-F238E27FC236}">
                <a16:creationId xmlns:a16="http://schemas.microsoft.com/office/drawing/2014/main" id="{68133754-6547-9B0D-860E-97F1A4D3B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7" b="3107"/>
          <a:stretch/>
        </p:blipFill>
        <p:spPr bwMode="auto">
          <a:xfrm>
            <a:off x="335360" y="188640"/>
            <a:ext cx="8640960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1" name="Picture 9">
            <a:extLst>
              <a:ext uri="{FF2B5EF4-FFF2-40B4-BE49-F238E27FC236}">
                <a16:creationId xmlns:a16="http://schemas.microsoft.com/office/drawing/2014/main" id="{5FD24882-21C2-7784-7055-FB643CD29D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361" y="188640"/>
            <a:ext cx="8640959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84" name="Rectangle 12">
            <a:extLst>
              <a:ext uri="{FF2B5EF4-FFF2-40B4-BE49-F238E27FC236}">
                <a16:creationId xmlns:a16="http://schemas.microsoft.com/office/drawing/2014/main" id="{E186EEBA-8720-E278-1F20-0657235AA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9019" y="903781"/>
            <a:ext cx="4523611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Me tienes, te pertenezco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aun en la lejanía, por que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fabula en nuestra contra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la ruin geografía.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En cada instante que pasa,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en cada uno de nuestros días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nuestras almas están cada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vez mas unidas aunque nuestros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cuerpos no posean esa alegría.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18A5365-9AB2-DFF2-DDCF-3C85DB2F6EA3}"/>
              </a:ext>
            </a:extLst>
          </p:cNvPr>
          <p:cNvSpPr txBox="1"/>
          <p:nvPr/>
        </p:nvSpPr>
        <p:spPr>
          <a:xfrm>
            <a:off x="5555940" y="5805264"/>
            <a:ext cx="65167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i="1" dirty="0">
                <a:latin typeface="Bell MT" panose="02020503060305020303" pitchFamily="18" charset="0"/>
              </a:rPr>
              <a:t>Te pertenezco en la distancia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3B30F90-B8F6-02CD-7779-1C54A417D4B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76200">
            <a:solidFill>
              <a:srgbClr val="92D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13">
            <a:extLst>
              <a:ext uri="{FF2B5EF4-FFF2-40B4-BE49-F238E27FC236}">
                <a16:creationId xmlns:a16="http://schemas.microsoft.com/office/drawing/2014/main" id="{C56DB8E2-8CA5-7F23-0720-DD8C64763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" b="207"/>
          <a:stretch/>
        </p:blipFill>
        <p:spPr bwMode="auto">
          <a:xfrm>
            <a:off x="3215680" y="728700"/>
            <a:ext cx="8640960" cy="5400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>
            <a:extLst>
              <a:ext uri="{FF2B5EF4-FFF2-40B4-BE49-F238E27FC236}">
                <a16:creationId xmlns:a16="http://schemas.microsoft.com/office/drawing/2014/main" id="{27DEDC9E-52BA-8E43-F886-F843D27DC3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15680" y="728700"/>
            <a:ext cx="8640960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5">
            <a:extLst>
              <a:ext uri="{FF2B5EF4-FFF2-40B4-BE49-F238E27FC236}">
                <a16:creationId xmlns:a16="http://schemas.microsoft.com/office/drawing/2014/main" id="{BBFDD375-AAE8-800A-1941-8C3284B95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696" y="797510"/>
            <a:ext cx="3672408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Podremos compartir tristezas,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alegrías, soñemos también,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¿por que no?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que habrá proyectos de vida.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En mis sueños vives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eres más que una realidad,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más que solo fantasías, </a:t>
            </a:r>
            <a:b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i="1" dirty="0">
                <a:solidFill>
                  <a:schemeClr val="bg1"/>
                </a:solidFill>
                <a:latin typeface="Bell MT" panose="02020503060305020303" pitchFamily="18" charset="0"/>
              </a:rPr>
              <a:t>más que eso, eres mucho más,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354C1EE-E005-D061-5DCC-AA718ED1A82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 w="76200">
            <a:solidFill>
              <a:srgbClr val="FFC000"/>
            </a:solidFill>
            <a:prstDash val="solid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16">
            <a:extLst>
              <a:ext uri="{FF2B5EF4-FFF2-40B4-BE49-F238E27FC236}">
                <a16:creationId xmlns:a16="http://schemas.microsoft.com/office/drawing/2014/main" id="{B0A0BF8A-2188-B1AD-F1D4-2EF2677BC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5360" y="1268760"/>
            <a:ext cx="8640959" cy="5400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>
            <a:extLst>
              <a:ext uri="{FF2B5EF4-FFF2-40B4-BE49-F238E27FC236}">
                <a16:creationId xmlns:a16="http://schemas.microsoft.com/office/drawing/2014/main" id="{6C527D02-2161-026F-5A6F-31EF050A42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1268760"/>
            <a:ext cx="8640958" cy="5400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8">
            <a:extLst>
              <a:ext uri="{FF2B5EF4-FFF2-40B4-BE49-F238E27FC236}">
                <a16:creationId xmlns:a16="http://schemas.microsoft.com/office/drawing/2014/main" id="{DB8DB2BD-F875-A98C-E63A-30D2629A9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6604" y="1329978"/>
            <a:ext cx="3254167" cy="529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Necesito tu cuerpo, necesito </a:t>
            </a:r>
            <a:b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tocarte y respirar tu aliento, </a:t>
            </a:r>
            <a:b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beberme de tu boca mil besos </a:t>
            </a:r>
            <a:b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para demostrarte cuanto te amo </a:t>
            </a:r>
            <a:b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para vivir en nuestro bello sueño </a:t>
            </a:r>
            <a:b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para soñar que nuestro amor </a:t>
            </a:r>
            <a:b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</a:br>
            <a:r>
              <a:rPr lang="es-ES" altLang="es-ES" sz="2600" i="1" dirty="0">
                <a:solidFill>
                  <a:schemeClr val="bg1"/>
                </a:solidFill>
                <a:latin typeface="Bell MT" panose="02020503060305020303" pitchFamily="18" charset="0"/>
                <a:cs typeface="Times New Roman" panose="02020603050405020304" pitchFamily="18" charset="0"/>
              </a:rPr>
              <a:t>en realidad será eterno. </a:t>
            </a:r>
            <a:endParaRPr lang="es-ES" altLang="es-ES" sz="26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2" name="Text Box 19">
            <a:extLst>
              <a:ext uri="{FF2B5EF4-FFF2-40B4-BE49-F238E27FC236}">
                <a16:creationId xmlns:a16="http://schemas.microsoft.com/office/drawing/2014/main" id="{64717BEB-322E-5B8A-D352-32DA5B506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80277" y="5621468"/>
            <a:ext cx="2592387" cy="10156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6000" i="1" dirty="0" err="1">
                <a:latin typeface="Bell MT" panose="02020503060305020303" pitchFamily="18" charset="0"/>
              </a:rPr>
              <a:t>jrvg</a:t>
            </a:r>
            <a:endParaRPr lang="es-ES" altLang="es-ES" sz="6000" i="1" dirty="0">
              <a:latin typeface="Bell MT" panose="02020503060305020303" pitchFamily="18" charset="0"/>
            </a:endParaRPr>
          </a:p>
        </p:txBody>
      </p:sp>
      <p:sp>
        <p:nvSpPr>
          <p:cNvPr id="13" name="Text Box 20">
            <a:extLst>
              <a:ext uri="{FF2B5EF4-FFF2-40B4-BE49-F238E27FC236}">
                <a16:creationId xmlns:a16="http://schemas.microsoft.com/office/drawing/2014/main" id="{1F7064DE-C76F-CD6A-255A-1A2BB11B8A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018" y="6957392"/>
            <a:ext cx="352782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800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FC01638D-842C-942F-4B88-C2EFDD9C43B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94" b="12894"/>
          <a:stretch/>
        </p:blipFill>
        <p:spPr>
          <a:xfrm>
            <a:off x="335360" y="1268759"/>
            <a:ext cx="8640958" cy="5400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audio1">
            <a:hlinkClick r:id="" action="ppaction://media"/>
            <a:extLst>
              <a:ext uri="{FF2B5EF4-FFF2-40B4-BE49-F238E27FC236}">
                <a16:creationId xmlns:a16="http://schemas.microsoft.com/office/drawing/2014/main" id="{1B363E3E-769B-9DDC-9B21-9A38119014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91200" y="739806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544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7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24" dur="5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5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5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4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0" presetClass="exit" presetSubtype="0" accel="10000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7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10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2500"/>
                            </p:stCondLst>
                            <p:childTnLst>
                              <p:par>
                                <p:cTn id="8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6500"/>
                            </p:stCondLst>
                            <p:childTnLst>
                              <p:par>
                                <p:cTn id="92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61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084" grpId="0"/>
      <p:bldP spid="3084" grpId="1"/>
      <p:bldP spid="3" grpId="0"/>
      <p:bldP spid="4" grpId="0" animBg="1"/>
      <p:bldP spid="7" grpId="0"/>
      <p:bldP spid="7" grpId="1"/>
      <p:bldP spid="8" grpId="0" animBg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2EAD30A-F3F0-25D6-2E63-7DDBEC28F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942D29F-ABEF-F242-C52E-64E528C26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D4148F1-A866-BD8F-CEF1-6DB3B92A1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BFFECB7-26EE-CCB0-8411-8653D018E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532C00B-DBFD-0A77-0530-AD0B2F245D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F13C615-45FC-8657-54F6-58A98447A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16AD09F-EDD2-392B-06A2-B8AB71620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8762842-259F-6B1A-6E99-A073A8727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909D09E-83F5-903F-B897-943A87A65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497FD2D-964C-8AA8-C3AA-9ED7EC027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D538DAC-55D4-1385-F823-50766E4F8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9A39020-69C5-C2AE-20A7-E2D9178D42AB}"/>
              </a:ext>
            </a:extLst>
          </p:cNvPr>
          <p:cNvSpPr txBox="1"/>
          <p:nvPr/>
        </p:nvSpPr>
        <p:spPr>
          <a:xfrm>
            <a:off x="119336" y="695739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11802739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100LAGRIMASDEAMOR!!!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184</Words>
  <Application>Microsoft Office PowerPoint</Application>
  <PresentationFormat>Panorámica</PresentationFormat>
  <Paragraphs>9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Arial</vt:lpstr>
      <vt:lpstr>Aptos Display</vt:lpstr>
      <vt:lpstr>Andy</vt:lpstr>
      <vt:lpstr>Times New Roman</vt:lpstr>
      <vt:lpstr>100LAGRIMASDEAMOR!!!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jrvallegomez@outlook.es</dc:creator>
  <cp:keywords>poesia</cp:keywords>
  <cp:lastModifiedBy>jose ruiz</cp:lastModifiedBy>
  <cp:revision>7</cp:revision>
  <dcterms:created xsi:type="dcterms:W3CDTF">2008-11-02T22:44:50Z</dcterms:created>
  <dcterms:modified xsi:type="dcterms:W3CDTF">2024-08-06T10:49:02Z</dcterms:modified>
</cp:coreProperties>
</file>