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72" r:id="rId2"/>
  </p:sldMasterIdLst>
  <p:notesMasterIdLst>
    <p:notesMasterId r:id="rId22"/>
  </p:notesMasterIdLst>
  <p:sldIdLst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54" r:id="rId17"/>
    <p:sldId id="355" r:id="rId18"/>
    <p:sldId id="357" r:id="rId19"/>
    <p:sldId id="338" r:id="rId20"/>
    <p:sldId id="356" r:id="rId2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8StsVlotfmFC1NZDIn6wcw" hashData="/vNJi0BEitpmzDnh6Ufv1E1XiK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9" autoAdjust="0"/>
    <p:restoredTop sz="94545" autoAdjust="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185AB5-B5B9-48FA-9DE7-2D14DE1827E2}" type="datetimeFigureOut">
              <a:rPr lang="es-ES" smtClean="0"/>
              <a:pPr/>
              <a:t>16/04/2014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6CDFFF-88AD-425D-ACB4-E692A6467B4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849591D-8055-454F-850E-FABE7507F394}" type="slidenum">
              <a:rPr lang="es-ES" smtClean="0"/>
              <a:pPr/>
              <a:t>11</a:t>
            </a:fld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1F3881-5915-473A-940A-698195EFBB0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gi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16C194E-D851-4440-AA4A-5EB895F8AA3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gi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3" descr="e.jpg"/>
          <p:cNvPicPr>
            <a:picLocks noChangeAspect="1"/>
          </p:cNvPicPr>
          <p:nvPr/>
        </p:nvPicPr>
        <p:blipFill>
          <a:blip r:embed="rId3"/>
          <a:srcRect b="93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21 Rectángulo"/>
          <p:cNvSpPr/>
          <p:nvPr/>
        </p:nvSpPr>
        <p:spPr>
          <a:xfrm>
            <a:off x="1571604" y="785794"/>
            <a:ext cx="654259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6600" b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Te llegará una rosa cada día  </a:t>
            </a:r>
          </a:p>
        </p:txBody>
      </p:sp>
      <p:pic>
        <p:nvPicPr>
          <p:cNvPr id="4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5643578"/>
            <a:ext cx="796484" cy="83819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0" name="9 Rectángulo"/>
          <p:cNvSpPr/>
          <p:nvPr/>
        </p:nvSpPr>
        <p:spPr>
          <a:xfrm>
            <a:off x="1214414" y="6215082"/>
            <a:ext cx="17906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20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20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6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Tm="14000">
    <p:sndAc>
      <p:stSnd loop="1">
        <p:snd r:embed="rId2" name="Te llegará una ro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Documents and Settings\Dell\Escritorio\67e31267.jpg"/>
          <p:cNvPicPr>
            <a:picLocks noChangeAspect="1" noChangeArrowheads="1"/>
          </p:cNvPicPr>
          <p:nvPr/>
        </p:nvPicPr>
        <p:blipFill>
          <a:blip r:embed="rId2"/>
          <a:srcRect l="6250" t="12096" r="13086" b="15334"/>
          <a:stretch>
            <a:fillRect/>
          </a:stretch>
        </p:blipFill>
        <p:spPr bwMode="auto">
          <a:xfrm>
            <a:off x="-571536" y="0"/>
            <a:ext cx="971553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 descr="C:\Documents and Settings\Dell\Escritorio\47d0db70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357166"/>
            <a:ext cx="7858180" cy="614364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42910" y="714356"/>
            <a:ext cx="3643338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llegará una rosa cada día</a:t>
            </a:r>
          </a:p>
          <a:p>
            <a:pPr algn="ctr">
              <a:defRPr/>
            </a:pPr>
            <a:r>
              <a:rPr lang="es-ES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que medie entre los dos una distancia</a:t>
            </a:r>
          </a:p>
        </p:txBody>
      </p:sp>
      <p:pic>
        <p:nvPicPr>
          <p:cNvPr id="14340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429375" y="3592513"/>
            <a:ext cx="3786188" cy="3265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1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0" y="4786313"/>
            <a:ext cx="3635375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2" name="Picture 6" descr="slide0005_image063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929438" y="5072063"/>
            <a:ext cx="3635375" cy="3135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1" descr="Immagine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286500" y="4733925"/>
            <a:ext cx="2474913" cy="212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3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1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8" descr="C:\Documents and Settings\Dell\Escritorio\Imag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588"/>
            <a:ext cx="9144000" cy="685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643063" y="571500"/>
            <a:ext cx="4572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905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y será tu silente compañía</a:t>
            </a:r>
          </a:p>
          <a:p>
            <a:pPr algn="ctr">
              <a:defRPr/>
            </a:pPr>
            <a:r>
              <a:rPr lang="es-ES" b="1" i="1" kern="10" dirty="0">
                <a:ln w="19050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cuando a solas te duela la nostalgia </a:t>
            </a:r>
          </a:p>
        </p:txBody>
      </p:sp>
      <p:pic>
        <p:nvPicPr>
          <p:cNvPr id="10" name="Picture 11" descr="slide0005_image06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9473006" flipH="1">
            <a:off x="211138" y="282575"/>
            <a:ext cx="1344612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C:\Documents and Settings\Dell\Escritorio\9ed4a222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57884" y="3763874"/>
            <a:ext cx="3000364" cy="309412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decel="100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3" descr="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357158" y="5714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Te llegará una </a:t>
            </a:r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rosa</a:t>
            </a:r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 cada día</a:t>
            </a:r>
          </a:p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augurándote tiempos de ventura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8" name="Picture 11" descr="slide0005_image063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5688781"/>
            <a:ext cx="1357322" cy="1169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l amor.jpg"/>
          <p:cNvPicPr>
            <a:picLocks noChangeAspect="1"/>
          </p:cNvPicPr>
          <p:nvPr/>
        </p:nvPicPr>
        <p:blipFill>
          <a:blip r:embed="rId2"/>
          <a:srcRect l="7813" t="17500" r="11719" b="1249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35716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compañera total del alma mía,</a:t>
            </a:r>
          </a:p>
          <a:p>
            <a:pPr algn="ctr"/>
            <a:r>
              <a:rPr lang="es-ES" b="1" i="1" kern="10" dirty="0" smtClean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  <a:cs typeface="Times New Roman"/>
              </a:rPr>
              <a:t>propietaria de toda la ternura.</a:t>
            </a:r>
            <a:endParaRPr lang="es-ES" b="1" i="1" kern="10" dirty="0">
              <a:ln w="9525">
                <a:round/>
                <a:headEnd/>
                <a:tailEnd/>
              </a:ln>
              <a:solidFill>
                <a:schemeClr val="bg1"/>
              </a:solidFill>
              <a:latin typeface="Comic Sans MS" pitchFamily="66" charset="0"/>
              <a:cs typeface="Times New Roman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100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1" descr="c.jpg"/>
          <p:cNvPicPr>
            <a:picLocks noChangeAspect="1"/>
          </p:cNvPicPr>
          <p:nvPr/>
        </p:nvPicPr>
        <p:blipFill>
          <a:blip r:embed="rId2"/>
          <a:srcRect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6143636" y="285728"/>
            <a:ext cx="27146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Quisiera ser un mago fabuloso</a:t>
            </a:r>
          </a:p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para trocar las rosas por estrellas </a:t>
            </a:r>
            <a:endParaRPr lang="es-ES" i="1" kern="10" dirty="0">
              <a:ln w="9525">
                <a:round/>
                <a:headEnd/>
                <a:tailEnd/>
              </a:ln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8" name="Picture 8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428660" y="5214950"/>
            <a:ext cx="2643174" cy="1879111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1" descr="a.jpg"/>
          <p:cNvPicPr>
            <a:picLocks noChangeAspect="1"/>
          </p:cNvPicPr>
          <p:nvPr/>
        </p:nvPicPr>
        <p:blipFill>
          <a:blip r:embed="rId2"/>
          <a:srcRect b="10416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571604" y="500042"/>
            <a:ext cx="38576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dejarlas en tu almohada sigiloso</a:t>
            </a:r>
          </a:p>
          <a:p>
            <a:pPr algn="ctr"/>
            <a:r>
              <a:rPr lang="es-ES" i="1" kern="10" dirty="0" smtClean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y que iluminen tu sueño todas ellas</a:t>
            </a:r>
            <a:endParaRPr lang="es-ES" i="1" dirty="0">
              <a:solidFill>
                <a:srgbClr val="FF0000"/>
              </a:solidFill>
            </a:endParaRPr>
          </a:p>
        </p:txBody>
      </p:sp>
      <p:pic>
        <p:nvPicPr>
          <p:cNvPr id="4" name="Picture 25" descr="mana cu trandafir galb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91300" y="-291300"/>
            <a:ext cx="2214555" cy="279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C:\Documents and Settings\Dell\Escritorio\PAREJAS\med_110_amant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286908" cy="6965181"/>
          </a:xfrm>
          <a:prstGeom prst="rect">
            <a:avLst/>
          </a:prstGeom>
          <a:noFill/>
        </p:spPr>
      </p:pic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428596" y="500042"/>
            <a:ext cx="380585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Te llegará una </a:t>
            </a:r>
            <a:r>
              <a:rPr lang="es-ES" i="1" dirty="0">
                <a:solidFill>
                  <a:srgbClr val="FF0000"/>
                </a:solidFill>
                <a:latin typeface="Comic Sans MS" pitchFamily="66" charset="0"/>
              </a:rPr>
              <a:t>rosa</a:t>
            </a:r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 y la mañana</a:t>
            </a:r>
            <a:br>
              <a:rPr lang="es-ES" i="1" dirty="0">
                <a:solidFill>
                  <a:schemeClr val="bg1"/>
                </a:solidFill>
                <a:latin typeface="Comic Sans MS" pitchFamily="66" charset="0"/>
              </a:rPr>
            </a:br>
            <a:r>
              <a:rPr lang="es-ES" i="1" dirty="0">
                <a:solidFill>
                  <a:schemeClr val="bg1"/>
                </a:solidFill>
                <a:latin typeface="Comic Sans MS" pitchFamily="66" charset="0"/>
              </a:rPr>
              <a:t>será para "vivirla" entre comillas, </a:t>
            </a:r>
            <a:r>
              <a:rPr lang="es-ES" dirty="0">
                <a:latin typeface="Comic Sans MS" pitchFamily="66" charset="0"/>
              </a:rPr>
              <a:t/>
            </a:r>
            <a:br>
              <a:rPr lang="es-ES" dirty="0">
                <a:latin typeface="Comic Sans MS" pitchFamily="66" charset="0"/>
              </a:rPr>
            </a:br>
            <a:endParaRPr lang="es-ES" dirty="0">
              <a:latin typeface="Comic Sans MS" pitchFamily="66" charset="0"/>
            </a:endParaRPr>
          </a:p>
        </p:txBody>
      </p:sp>
      <p:pic>
        <p:nvPicPr>
          <p:cNvPr id="20487" name="Picture 7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4357694"/>
            <a:ext cx="2552700" cy="1733550"/>
          </a:xfrm>
          <a:prstGeom prst="rect">
            <a:avLst/>
          </a:prstGeom>
          <a:noFill/>
        </p:spPr>
      </p:pic>
      <p:pic>
        <p:nvPicPr>
          <p:cNvPr id="20488" name="Picture 8" descr="C:\Documents and Settings\Dell\Escritorio\ROSAS\rosaamarilla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4286256"/>
            <a:ext cx="3617437" cy="2571744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Documents and Settings\Dell\Escritorio\Imagen1.png"/>
          <p:cNvPicPr>
            <a:picLocks noChangeAspect="1" noChangeArrowheads="1"/>
          </p:cNvPicPr>
          <p:nvPr/>
        </p:nvPicPr>
        <p:blipFill>
          <a:blip r:embed="rId2"/>
          <a:srcRect l="2629" t="17209" r="2876" b="9742"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21506" name="WordArt 9"/>
          <p:cNvSpPr>
            <a:spLocks noChangeArrowheads="1" noChangeShapeType="1" noTextEdit="1"/>
          </p:cNvSpPr>
          <p:nvPr/>
        </p:nvSpPr>
        <p:spPr bwMode="auto">
          <a:xfrm>
            <a:off x="571472" y="357166"/>
            <a:ext cx="3286148" cy="685798"/>
          </a:xfrm>
          <a:prstGeom prst="rect">
            <a:avLst/>
          </a:prstGeom>
        </p:spPr>
        <p:txBody>
          <a:bodyPr wrap="none" fromWordArt="1">
            <a:prstTxWarp prst="textWave2">
              <a:avLst>
                <a:gd name="adj1" fmla="val 0"/>
                <a:gd name="adj2" fmla="val 0"/>
              </a:avLst>
            </a:prstTxWarp>
          </a:bodyPr>
          <a:lstStyle/>
          <a:p>
            <a:pPr algn="ctr"/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tu alma escapará por la ventana</a:t>
            </a:r>
          </a:p>
          <a:p>
            <a:pPr algn="ctr"/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de tu orilla volando </a:t>
            </a:r>
            <a:r>
              <a:rPr lang="es-ES" sz="2800" b="1" i="1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hasta mi </a:t>
            </a:r>
            <a:r>
              <a:rPr lang="es-ES" sz="2800" b="1" i="1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Comic Sans MS" pitchFamily="66" charset="0"/>
              </a:rPr>
              <a:t>orilla </a:t>
            </a:r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1" descr="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Picture 11" descr="Immagine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316534"/>
            <a:ext cx="1796544" cy="15414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429256" y="357166"/>
            <a:ext cx="3214678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Aquellos que no tienen fantasía</a:t>
            </a:r>
          </a:p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no podrán entender</a:t>
            </a:r>
            <a:r>
              <a:rPr lang="es-ES" b="1" i="1" kern="10" dirty="0" smtClean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,</a:t>
            </a:r>
          </a:p>
          <a:p>
            <a:pPr algn="ctr">
              <a:defRPr/>
            </a:pPr>
            <a:r>
              <a:rPr lang="es-ES" b="1" i="1" kern="10" dirty="0" smtClean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 </a:t>
            </a: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es muy complejo</a:t>
            </a:r>
            <a:r>
              <a:rPr lang="es-ES" b="1" i="1" kern="10" dirty="0">
                <a:ln w="12700">
                  <a:solidFill>
                    <a:schemeClr val="folHlink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Times New Roman"/>
                <a:cs typeface="Times New Roman"/>
              </a:rPr>
              <a:t> 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3" descr="El amor.jpg"/>
          <p:cNvPicPr>
            <a:picLocks noChangeAspect="1"/>
          </p:cNvPicPr>
          <p:nvPr/>
        </p:nvPicPr>
        <p:blipFill>
          <a:blip r:embed="rId3"/>
          <a:srcRect l="25000" t="14999" r="8594" b="1250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2786050" y="285728"/>
            <a:ext cx="2643187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que acorta la distancia cada día</a:t>
            </a:r>
          </a:p>
          <a:p>
            <a:pPr algn="ctr">
              <a:defRPr/>
            </a:pPr>
            <a:r>
              <a:rPr lang="es-ES" b="1" i="1" kern="10" dirty="0">
                <a:ln w="12700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  <a:cs typeface="Times New Roman"/>
              </a:rPr>
              <a:t>recibir una rosa desde lejos </a:t>
            </a:r>
          </a:p>
        </p:txBody>
      </p:sp>
      <p:pic>
        <p:nvPicPr>
          <p:cNvPr id="8" name="Picture 13" descr="gif-rosa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5572140"/>
            <a:ext cx="1714296" cy="1285860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Espace réservé du contenu 3" descr="15946e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6286512" y="500042"/>
            <a:ext cx="2571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i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Te llegará una rosa, y día a día</a:t>
            </a:r>
          </a:p>
          <a:p>
            <a:pPr algn="ctr"/>
            <a:r>
              <a:rPr lang="es-ES" b="1" i="1" kern="10" dirty="0" smtClean="0">
                <a:ln w="9525">
                  <a:solidFill>
                    <a:srgbClr val="CC99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itchFamily="66" charset="0"/>
              </a:rPr>
              <a:t>será como quitarle al calendario</a:t>
            </a:r>
            <a:endParaRPr lang="es-ES" b="1" i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3" name="Picture 3" descr="C:\Documents and Settings\Dell\Escritorio\PAREJAS\med_157_marr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42892"/>
            <a:ext cx="9144000" cy="7000892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500034" y="285728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endParaRPr lang="es-ES" b="1" i="1" kern="10" dirty="0">
              <a:ln w="9525">
                <a:solidFill>
                  <a:srgbClr val="CC99FF"/>
                </a:solidFill>
                <a:round/>
                <a:headEnd/>
                <a:tailEnd/>
              </a:ln>
              <a:effectLst>
                <a:outerShdw dist="53882" dir="2700000" algn="ctr" rotWithShape="0">
                  <a:srgbClr val="9999FF">
                    <a:alpha val="79999"/>
                  </a:srgbClr>
                </a:outerShdw>
              </a:effectLst>
              <a:latin typeface="Comic Sans MS" pitchFamily="66" charset="0"/>
            </a:endParaRPr>
          </a:p>
          <a:p>
            <a:pPr algn="ctr">
              <a:defRPr/>
            </a:pP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latin typeface="Comic Sans MS" pitchFamily="66" charset="0"/>
              </a:rPr>
              <a:t>las hojas que nos faltan todavía</a:t>
            </a:r>
          </a:p>
          <a:p>
            <a:pPr algn="ctr">
              <a:defRPr/>
            </a:pP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latin typeface="Comic Sans MS" pitchFamily="66" charset="0"/>
              </a:rPr>
              <a:t>para dejar de ser dos solitarios</a:t>
            </a:r>
            <a:r>
              <a:rPr lang="es-ES" b="1" i="1" kern="10" dirty="0">
                <a:ln w="9525">
                  <a:noFill/>
                  <a:round/>
                  <a:headEnd/>
                  <a:tailEnd/>
                </a:ln>
                <a:effectLst>
                  <a:outerShdw dist="53882" dir="2700000" algn="ctr" rotWithShape="0">
                    <a:srgbClr val="9999FF">
                      <a:alpha val="79999"/>
                    </a:srgbClr>
                  </a:outerShdw>
                </a:effectLst>
                <a:latin typeface="Comic Sans MS" pitchFamily="66" charset="0"/>
              </a:rPr>
              <a:t> </a:t>
            </a:r>
          </a:p>
        </p:txBody>
      </p:sp>
      <p:pic>
        <p:nvPicPr>
          <p:cNvPr id="25604" name="Picture 4" descr="C:\Documents and Settings\Dell\Escritorio\ROSAS\rosemary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976" y="4578064"/>
            <a:ext cx="3429024" cy="2279936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1" descr="71626303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500034" y="500042"/>
            <a:ext cx="4699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i="1" kern="10" dirty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</a:rPr>
              <a:t>Te llegará una rosa cada día, </a:t>
            </a:r>
          </a:p>
          <a:p>
            <a:pPr algn="ctr">
              <a:defRPr/>
            </a:pPr>
            <a:r>
              <a:rPr lang="es-ES" sz="2400" b="1" i="1" kern="10" dirty="0">
                <a:ln w="9525">
                  <a:round/>
                  <a:headEnd/>
                  <a:tailEnd/>
                </a:ln>
                <a:solidFill>
                  <a:schemeClr val="bg1"/>
                </a:solidFill>
                <a:latin typeface="Comic Sans MS" pitchFamily="66" charset="0"/>
              </a:rPr>
              <a:t>que medie entre los dos una distancia </a:t>
            </a:r>
          </a:p>
        </p:txBody>
      </p:sp>
      <p:pic>
        <p:nvPicPr>
          <p:cNvPr id="7" name="Picture 13" descr="gif-rosa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14812" y="3160712"/>
            <a:ext cx="4929188" cy="3697288"/>
          </a:xfrm>
          <a:prstGeom prst="ellipse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e40cd57.gif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75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2357422" y="428604"/>
            <a:ext cx="3571875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000" b="1" i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y será tu silente compañía</a:t>
            </a:r>
          </a:p>
          <a:p>
            <a:pPr algn="ctr">
              <a:defRPr/>
            </a:pPr>
            <a:r>
              <a:rPr lang="es-ES" sz="2000" b="1" i="1" kern="10" dirty="0">
                <a:ln w="9525">
                  <a:round/>
                  <a:headEnd/>
                  <a:tailEnd/>
                </a:ln>
                <a:solidFill>
                  <a:srgbClr val="FF0000"/>
                </a:solidFill>
                <a:latin typeface="Comic Sans MS" pitchFamily="66" charset="0"/>
              </a:rPr>
              <a:t>cuando a solas te duela la nostalgia</a:t>
            </a:r>
          </a:p>
        </p:txBody>
      </p:sp>
      <p:pic>
        <p:nvPicPr>
          <p:cNvPr id="5" name="Picture 25" descr="mana cu trandafir galbe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291300" y="-291300"/>
            <a:ext cx="2214555" cy="27971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Dell\Escritorio\Imagen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98" y="0"/>
            <a:ext cx="9140902" cy="6858000"/>
          </a:xfrm>
          <a:prstGeom prst="rect">
            <a:avLst/>
          </a:prstGeom>
          <a:noFill/>
        </p:spPr>
      </p:pic>
      <p:pic>
        <p:nvPicPr>
          <p:cNvPr id="1030" name="Picture 6" descr="C:\Documents and Settings\Dell\Escritorio\imagenes-con-movimiento-animadas-de-amor-con-frases-tiernas-de-amor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8206740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.jpg"/>
          <p:cNvPicPr>
            <a:picLocks noChangeAspect="1"/>
          </p:cNvPicPr>
          <p:nvPr/>
        </p:nvPicPr>
        <p:blipFill>
          <a:blip r:embed="rId2"/>
          <a:srcRect b="937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500034" y="428604"/>
            <a:ext cx="2255747" cy="52322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es-ES" sz="1400" b="1" i="1" dirty="0" smtClean="0">
                <a:solidFill>
                  <a:srgbClr val="FF0000"/>
                </a:solidFill>
                <a:latin typeface="Comic Sans MS" pitchFamily="66" charset="0"/>
              </a:rPr>
              <a:t>-ALBERTO CORTEZ-</a:t>
            </a:r>
          </a:p>
          <a:p>
            <a:pPr algn="ctr"/>
            <a:r>
              <a:rPr lang="es-ES" sz="1400" b="1" i="1" dirty="0" smtClean="0">
                <a:solidFill>
                  <a:srgbClr val="FF0000"/>
                </a:solidFill>
                <a:latin typeface="Comic Sans MS" pitchFamily="66" charset="0"/>
              </a:rPr>
              <a:t>IMÁGENES DE LA RED</a:t>
            </a:r>
            <a:endParaRPr lang="es-ES" sz="1400" b="1" i="1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Espace réservé du contenu 3" descr="15946e6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357158" y="714356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Comic Sans MS" pitchFamily="66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Comic Sans MS" pitchFamily="66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000"/>
                            </p:stCondLst>
                            <p:childTnLst>
                              <p:par>
                                <p:cTn id="13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 LLEGARA UNA ROSA CADA D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 LLEGARA UNA ROSA CADA DIA</Template>
  <TotalTime>6</TotalTime>
  <Words>253</Words>
  <Application>Microsoft Office PowerPoint</Application>
  <PresentationFormat>Presentación en pantalla (4:3)</PresentationFormat>
  <Paragraphs>65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 LLEGARA UNA ROSA CADA DIA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2014-04-16T09:38:22Z</dcterms:created>
  <dcterms:modified xsi:type="dcterms:W3CDTF">2014-04-16T09:44:46Z</dcterms:modified>
</cp:coreProperties>
</file>