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</p:sldIdLst>
  <p:sldSz cx="12190413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dMs7UwE0g19pomPlg/ZiA==" hashData="1N8XNKD4F+r0o1Ns2xLO25mEARw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714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281" y="2130426"/>
            <a:ext cx="10361851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562" y="3886200"/>
            <a:ext cx="853328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2657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344608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2959" y="4406901"/>
            <a:ext cx="1036185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2959" y="2906713"/>
            <a:ext cx="1036185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67806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521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6793" y="1600201"/>
            <a:ext cx="53840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4355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521" y="1535113"/>
            <a:ext cx="538621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521" y="2174875"/>
            <a:ext cx="538621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2561" y="1535113"/>
            <a:ext cx="538833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2561" y="2174875"/>
            <a:ext cx="538833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2877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9766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70663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521" y="273050"/>
            <a:ext cx="401056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113" y="273051"/>
            <a:ext cx="681477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521" y="1435101"/>
            <a:ext cx="401056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2372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406" y="4800600"/>
            <a:ext cx="7314248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406" y="612775"/>
            <a:ext cx="73142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406" y="5367338"/>
            <a:ext cx="73142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5620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6019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1784067" y="274639"/>
            <a:ext cx="3655008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812694" y="274639"/>
            <a:ext cx="10768198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372032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C532AE-8BB4-D838-C457-0988E06ECE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802" y="1122363"/>
            <a:ext cx="914281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4E2FC0F-5CC7-985B-B04C-E7B1778E22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802" y="3602038"/>
            <a:ext cx="914281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8414DFB-18BD-90BF-2E37-C5A5182F91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5374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521" y="274638"/>
            <a:ext cx="10971372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521" y="1600201"/>
            <a:ext cx="10971372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521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E2F837-E59B-4377-AD41-5CD440A2A54F}" type="datetimeFigureOut">
              <a:rPr lang="es-ES" smtClean="0"/>
              <a:t>06/09/2024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058" y="6356351"/>
            <a:ext cx="386029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6463" y="6356351"/>
            <a:ext cx="28444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5657C6-FCC4-4FFE-873C-4BF22722AF0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8298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DF04AD0-5624-A706-65F7-326BC30A94B8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521" y="6245225"/>
            <a:ext cx="284443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97438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gif"/><Relationship Id="rId10" Type="http://schemas.openxmlformats.org/officeDocument/2006/relationships/image" Target="../media/image7.jpg"/><Relationship Id="rId4" Type="http://schemas.openxmlformats.org/officeDocument/2006/relationships/image" Target="../media/image1.jp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 descr="Imagen en blanco y negro de una persona&#10;&#10;Descripción generada automáticamente con confianza media">
            <a:extLst>
              <a:ext uri="{FF2B5EF4-FFF2-40B4-BE49-F238E27FC236}">
                <a16:creationId xmlns:a16="http://schemas.microsoft.com/office/drawing/2014/main" id="{AF172ADA-C5B2-1A7B-DC6C-57B3B82C161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094"/>
            <a:ext cx="12190413" cy="68198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55C8EA92-3FD8-B177-3A84-4AE7E3B4661C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84"/>
          <a:stretch/>
        </p:blipFill>
        <p:spPr>
          <a:xfrm>
            <a:off x="0" y="548680"/>
            <a:ext cx="12190413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4 Rectángulo">
            <a:extLst>
              <a:ext uri="{FF2B5EF4-FFF2-40B4-BE49-F238E27FC236}">
                <a16:creationId xmlns:a16="http://schemas.microsoft.com/office/drawing/2014/main" id="{B0CFC948-9A31-88D8-CB6C-631B87B6908F}"/>
              </a:ext>
            </a:extLst>
          </p:cNvPr>
          <p:cNvSpPr/>
          <p:nvPr/>
        </p:nvSpPr>
        <p:spPr>
          <a:xfrm>
            <a:off x="334566" y="542187"/>
            <a:ext cx="4001635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s-ES" sz="6000" i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latin typeface="Bell MT" panose="02020503060305020303" pitchFamily="18" charset="0"/>
              </a:rPr>
              <a:t>Te </a:t>
            </a:r>
          </a:p>
          <a:p>
            <a:r>
              <a:rPr lang="es-ES" sz="6000" i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latin typeface="Bell MT" panose="02020503060305020303" pitchFamily="18" charset="0"/>
              </a:rPr>
              <a:t>    irás </a:t>
            </a:r>
          </a:p>
          <a:p>
            <a:r>
              <a:rPr lang="es-ES" sz="6000" i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latin typeface="Bell MT" panose="02020503060305020303" pitchFamily="18" charset="0"/>
              </a:rPr>
              <a:t>          tal </a:t>
            </a:r>
          </a:p>
          <a:p>
            <a:r>
              <a:rPr lang="es-ES" sz="6000" i="1" cap="none" spc="0" dirty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latin typeface="Bell MT" panose="02020503060305020303" pitchFamily="18" charset="0"/>
              </a:rPr>
              <a:t>              vez </a:t>
            </a:r>
            <a:endParaRPr lang="es-ES" sz="6000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latin typeface="Bell MT" panose="02020503060305020303" pitchFamily="18" charset="0"/>
            </a:endParaRPr>
          </a:p>
        </p:txBody>
      </p:sp>
      <p:pic>
        <p:nvPicPr>
          <p:cNvPr id="22" name="CD1 01. Unchained Melody cortada(1)">
            <a:hlinkClick r:id="" action="ppaction://media"/>
            <a:extLst>
              <a:ext uri="{FF2B5EF4-FFF2-40B4-BE49-F238E27FC236}">
                <a16:creationId xmlns:a16="http://schemas.microsoft.com/office/drawing/2014/main" id="{CBAE81BE-E189-8F3A-F2CA-FCC4047948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39022" y="7138714"/>
            <a:ext cx="609600" cy="609600"/>
          </a:xfrm>
          <a:prstGeom prst="rect">
            <a:avLst/>
          </a:prstGeom>
        </p:spPr>
      </p:pic>
      <p:pic>
        <p:nvPicPr>
          <p:cNvPr id="7" name="2 Imagen">
            <a:extLst>
              <a:ext uri="{FF2B5EF4-FFF2-40B4-BE49-F238E27FC236}">
                <a16:creationId xmlns:a16="http://schemas.microsoft.com/office/drawing/2014/main" id="{EAB9457B-6FE9-BA55-7DD7-9338443797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4" b="8492"/>
          <a:stretch/>
        </p:blipFill>
        <p:spPr>
          <a:xfrm>
            <a:off x="0" y="542187"/>
            <a:ext cx="12190413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2 Rectángulo">
            <a:extLst>
              <a:ext uri="{FF2B5EF4-FFF2-40B4-BE49-F238E27FC236}">
                <a16:creationId xmlns:a16="http://schemas.microsoft.com/office/drawing/2014/main" id="{C2F238B4-27C1-5155-3F29-CE29034D78F4}"/>
              </a:ext>
            </a:extLst>
          </p:cNvPr>
          <p:cNvSpPr/>
          <p:nvPr/>
        </p:nvSpPr>
        <p:spPr>
          <a:xfrm>
            <a:off x="118542" y="4077072"/>
            <a:ext cx="58326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Te irás, como una barca,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buscando el mar o huyendo de la tierra,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Pero estarás en mí, como la marca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de un doblez en un libro que se cierra.</a:t>
            </a:r>
          </a:p>
        </p:txBody>
      </p:sp>
      <p:pic>
        <p:nvPicPr>
          <p:cNvPr id="13" name="Imagen 12">
            <a:extLst>
              <a:ext uri="{FF2B5EF4-FFF2-40B4-BE49-F238E27FC236}">
                <a16:creationId xmlns:a16="http://schemas.microsoft.com/office/drawing/2014/main" id="{94002B42-5C23-50D2-747C-48E3D95AE1B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9645" y="548681"/>
            <a:ext cx="11691124" cy="57606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2 Rectángulo">
            <a:extLst>
              <a:ext uri="{FF2B5EF4-FFF2-40B4-BE49-F238E27FC236}">
                <a16:creationId xmlns:a16="http://schemas.microsoft.com/office/drawing/2014/main" id="{3F3902A4-DB42-022F-8842-A9577F1B2DF0}"/>
              </a:ext>
            </a:extLst>
          </p:cNvPr>
          <p:cNvSpPr/>
          <p:nvPr/>
        </p:nvSpPr>
        <p:spPr>
          <a:xfrm>
            <a:off x="-27856" y="4077072"/>
            <a:ext cx="684076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Te irás, tal vez, y, como tantas cosas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que están presente aunque se hayan ido,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Serás en mí como un rosal sin rosas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pero secretamente florecido.</a:t>
            </a:r>
            <a:endParaRPr lang="es-ES" sz="3000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48EE57DE-7FBE-5968-CF9B-EBC8E825A731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r="7141"/>
          <a:stretch/>
        </p:blipFill>
        <p:spPr>
          <a:xfrm>
            <a:off x="0" y="548680"/>
            <a:ext cx="12190413" cy="56886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3" name="1 Rectángulo">
            <a:extLst>
              <a:ext uri="{FF2B5EF4-FFF2-40B4-BE49-F238E27FC236}">
                <a16:creationId xmlns:a16="http://schemas.microsoft.com/office/drawing/2014/main" id="{14063495-571B-4647-95CE-A6C6439B417E}"/>
              </a:ext>
            </a:extLst>
          </p:cNvPr>
          <p:cNvSpPr/>
          <p:nvPr/>
        </p:nvSpPr>
        <p:spPr>
          <a:xfrm>
            <a:off x="766614" y="3933056"/>
            <a:ext cx="71287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Te irás, tal vez, te irás calladamente,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más si el humo se va, queda la brasa,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te parecerás a la corriente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que, pasando y pasando, nunca pasa.</a:t>
            </a:r>
            <a:endParaRPr lang="es-ES" sz="3000" dirty="0"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24" name="Imagen 23">
            <a:extLst>
              <a:ext uri="{FF2B5EF4-FFF2-40B4-BE49-F238E27FC236}">
                <a16:creationId xmlns:a16="http://schemas.microsoft.com/office/drawing/2014/main" id="{B87E853F-F820-54A4-3E00-F522A66A05D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21"/>
          <a:stretch/>
        </p:blipFill>
        <p:spPr>
          <a:xfrm>
            <a:off x="0" y="548680"/>
            <a:ext cx="12190413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5" name="7 Rectángulo">
            <a:extLst>
              <a:ext uri="{FF2B5EF4-FFF2-40B4-BE49-F238E27FC236}">
                <a16:creationId xmlns:a16="http://schemas.microsoft.com/office/drawing/2014/main" id="{98228633-578F-C36A-560B-D3CBC6D2EA1A}"/>
              </a:ext>
            </a:extLst>
          </p:cNvPr>
          <p:cNvSpPr/>
          <p:nvPr/>
        </p:nvSpPr>
        <p:spPr>
          <a:xfrm>
            <a:off x="5375126" y="3908388"/>
            <a:ext cx="70963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Y así te irás sin irte, como un largo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rumor de agua cayendo noche y día,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Pues deja de llover, y sin embargo,</a:t>
            </a:r>
            <a:b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</a:br>
            <a:r>
              <a:rPr lang="es-ES" sz="3000" i="1" dirty="0">
                <a:solidFill>
                  <a:schemeClr val="bg1"/>
                </a:solidFill>
                <a:latin typeface="Bell MT" panose="020205030603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nos parece que llueve todavía.</a:t>
            </a:r>
            <a:endParaRPr lang="es-ES" sz="3000" dirty="0">
              <a:solidFill>
                <a:schemeClr val="bg1"/>
              </a:solidFill>
              <a:latin typeface="Bell MT" panose="020205030603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3 CuadroTexto">
            <a:extLst>
              <a:ext uri="{FF2B5EF4-FFF2-40B4-BE49-F238E27FC236}">
                <a16:creationId xmlns:a16="http://schemas.microsoft.com/office/drawing/2014/main" id="{6E6889CA-AE4A-6542-60FA-48DCF7A32D90}"/>
              </a:ext>
            </a:extLst>
          </p:cNvPr>
          <p:cNvSpPr txBox="1"/>
          <p:nvPr/>
        </p:nvSpPr>
        <p:spPr>
          <a:xfrm>
            <a:off x="365038" y="6122879"/>
            <a:ext cx="16921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i="1" dirty="0" err="1"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jrvg</a:t>
            </a:r>
            <a:endParaRPr lang="es-ES" sz="4000" b="1" i="1" dirty="0"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5 CuadroTexto">
            <a:extLst>
              <a:ext uri="{FF2B5EF4-FFF2-40B4-BE49-F238E27FC236}">
                <a16:creationId xmlns:a16="http://schemas.microsoft.com/office/drawing/2014/main" id="{A82D0DD9-73D6-8C7E-1455-60F675331A5C}"/>
              </a:ext>
            </a:extLst>
          </p:cNvPr>
          <p:cNvSpPr txBox="1"/>
          <p:nvPr/>
        </p:nvSpPr>
        <p:spPr>
          <a:xfrm>
            <a:off x="-98676" y="7258848"/>
            <a:ext cx="41776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  <p:pic>
        <p:nvPicPr>
          <p:cNvPr id="28" name="Imagen 27" descr="Un dibujo de una persona&#10;&#10;Descripción generada automáticamente con confianza baja">
            <a:extLst>
              <a:ext uri="{FF2B5EF4-FFF2-40B4-BE49-F238E27FC236}">
                <a16:creationId xmlns:a16="http://schemas.microsoft.com/office/drawing/2014/main" id="{8E299735-2F07-C8D8-C55E-CB5CD9FC3A3F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594"/>
          <a:stretch/>
        </p:blipFill>
        <p:spPr>
          <a:xfrm>
            <a:off x="0" y="548680"/>
            <a:ext cx="12190413" cy="5679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C6C22B91-BC3B-6B70-BC93-D895DD8A7C5D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84"/>
          <a:stretch/>
        </p:blipFill>
        <p:spPr>
          <a:xfrm>
            <a:off x="-1" y="548680"/>
            <a:ext cx="12190413" cy="57606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8366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advClick="0" advTm="0">
        <p14:flash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9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4"/>
                                      </p:to>
                                    </p:set>
                                    <p:animEffect filter="image" prLst="opacity: 0.4">
                                      <p:cBhvr rctx="IE">
                                        <p:cTn id="12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3" presetClass="exit" presetSubtype="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4000"/>
                            </p:stCondLst>
                            <p:childTnLst>
                              <p:par>
                                <p:cTn id="22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xit" presetSubtype="4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500"/>
                            </p:stCondLst>
                            <p:childTnLst>
                              <p:par>
                                <p:cTn id="41" presetID="4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9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8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xit" presetSubtype="4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wipe(down)">
                                      <p:cBhvr>
                                        <p:cTn id="55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93500"/>
                            </p:stCondLst>
                            <p:childTnLst>
                              <p:par>
                                <p:cTn id="5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5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6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97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55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5000"/>
                            </p:stCondLst>
                            <p:childTnLst>
                              <p:par>
                                <p:cTn id="77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5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90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15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91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75000"/>
                            </p:stCondLst>
                            <p:childTnLst>
                              <p:par>
                                <p:cTn id="94" presetID="6" presetClass="exit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2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179000"/>
                            </p:stCondLst>
                            <p:childTnLst>
                              <p:par>
                                <p:cTn id="104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2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3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5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7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8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9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835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24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  <p:bldLst>
      <p:bldP spid="4" grpId="0"/>
      <p:bldP spid="9" grpId="0"/>
      <p:bldP spid="9" grpId="1"/>
      <p:bldP spid="14" grpId="0"/>
      <p:bldP spid="14" grpId="1"/>
      <p:bldP spid="23" grpId="0"/>
      <p:bldP spid="23" grpId="1"/>
      <p:bldP spid="25" grpId="0"/>
      <p:bldP spid="25" grpId="1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D737F054-7A5A-1FEA-4041-BEFC32310F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206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FFD05B7E-9B36-BB50-B5E3-CC282EE4A6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3206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95756A71-FAE1-9B09-74DE-38D1BA057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4406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F96A46B1-B56C-C9EA-FA9F-F29C1F5416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206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FE8855DB-C777-85C9-88EF-B0E76930E84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6206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328A0910-52BE-B54F-BE7B-71E9B745E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006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4458B599-62AB-3927-5241-E6DC41BA0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1806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B4F31199-E953-5B21-8FE7-2E1EE0CB19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06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6E3F6A7E-F65C-9AFB-1F16-44E0AFD414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06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785093CA-48AE-54C6-19BA-4BBAA45B3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06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BEC06ECA-A9BD-6874-E1F0-82A03E2618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206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6E48E814-8E46-AB0C-3C45-BC091FFFEAF6}"/>
              </a:ext>
            </a:extLst>
          </p:cNvPr>
          <p:cNvSpPr txBox="1"/>
          <p:nvPr/>
        </p:nvSpPr>
        <p:spPr>
          <a:xfrm>
            <a:off x="262558" y="710140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3614479827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276</TotalTime>
  <Words>183</Words>
  <Application>Microsoft Office PowerPoint</Application>
  <PresentationFormat>Personalizado</PresentationFormat>
  <Paragraphs>13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Bell MT</vt:lpstr>
      <vt:lpstr>Calibri</vt:lpstr>
      <vt:lpstr>Kristen ITC</vt:lpstr>
      <vt:lpstr>Tahoma</vt:lpstr>
      <vt:lpstr>Tema de Office</vt:lpstr>
      <vt:lpstr>Diseño predeterminado</vt:lpstr>
      <vt:lpstr>Presentación de PowerPoint</vt:lpstr>
      <vt:lpstr>Presentación de PowerPoint</vt:lpstr>
    </vt:vector>
  </TitlesOfParts>
  <Manager>jose ruiz del valle gomez</Manager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 Iras, Tal Vez.......</dc:title>
  <dc:subject>ppssx</dc:subject>
  <dc:creator>jrvallegomez@outlook.es</dc:creator>
  <cp:keywords>amor</cp:keywords>
  <cp:lastModifiedBy>jose ruiz</cp:lastModifiedBy>
  <cp:revision>24</cp:revision>
  <dcterms:created xsi:type="dcterms:W3CDTF">2013-03-30T15:16:50Z</dcterms:created>
  <dcterms:modified xsi:type="dcterms:W3CDTF">2024-09-06T06:49:54Z</dcterms:modified>
</cp:coreProperties>
</file>