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 autoCompressPictures="0">
  <p:sldMasterIdLst>
    <p:sldMasterId id="2147483648" r:id="rId1"/>
    <p:sldMasterId id="2147483660" r:id="rId2"/>
  </p:sldMasterIdLst>
  <p:sldIdLst>
    <p:sldId id="264" r:id="rId3"/>
    <p:sldId id="263" r:id="rId4"/>
    <p:sldId id="262" r:id="rId5"/>
    <p:sldId id="269" r:id="rId6"/>
    <p:sldId id="268" r:id="rId7"/>
    <p:sldId id="267" r:id="rId8"/>
    <p:sldId id="266" r:id="rId9"/>
    <p:sldId id="260" r:id="rId10"/>
    <p:sldId id="281" r:id="rId11"/>
    <p:sldId id="275" r:id="rId12"/>
    <p:sldId id="276" r:id="rId13"/>
    <p:sldId id="274" r:id="rId14"/>
    <p:sldId id="273" r:id="rId15"/>
    <p:sldId id="272" r:id="rId16"/>
    <p:sldId id="258" r:id="rId17"/>
    <p:sldId id="257" r:id="rId18"/>
    <p:sldId id="278" r:id="rId19"/>
    <p:sldId id="279" r:id="rId20"/>
    <p:sldId id="280" r:id="rId21"/>
  </p:sldIdLst>
  <p:sldSz cx="9109075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G98cvu6oshZB2yEdvf5UNQ" hashData="yBRqwpPC4gLyP19g9/+vvXiZYL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  <a:srgbClr val="51361B"/>
    <a:srgbClr val="FF3300"/>
    <a:srgbClr val="FF6600"/>
    <a:srgbClr val="0000CC"/>
    <a:srgbClr val="0000FF"/>
    <a:srgbClr val="2F2FFF"/>
    <a:srgbClr val="0099FF"/>
    <a:srgbClr val="2E6CB8"/>
    <a:srgbClr val="CC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269" autoAdjust="0"/>
    <p:restoredTop sz="94660"/>
  </p:normalViewPr>
  <p:slideViewPr>
    <p:cSldViewPr>
      <p:cViewPr>
        <p:scale>
          <a:sx n="40" d="100"/>
          <a:sy n="40" d="100"/>
        </p:scale>
        <p:origin x="-1434" y="-660"/>
      </p:cViewPr>
      <p:guideLst>
        <p:guide orient="horz" pos="2160"/>
        <p:guide pos="286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3181" y="2130427"/>
            <a:ext cx="7742714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66361" y="3886200"/>
            <a:ext cx="6376353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F8888-DD20-4082-B1D1-E8B8D02B9F3F}" type="datetimeFigureOut">
              <a:rPr lang="es-ES" smtClean="0"/>
              <a:pPr/>
              <a:t>28/06/2012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05E08-FC72-4BF8-A1EF-A16F1A1880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F8888-DD20-4082-B1D1-E8B8D02B9F3F}" type="datetimeFigureOut">
              <a:rPr lang="es-ES" smtClean="0"/>
              <a:pPr/>
              <a:t>28/06/2012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05E08-FC72-4BF8-A1EF-A16F1A1880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19555" y="4406902"/>
            <a:ext cx="7742714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19555" y="2906713"/>
            <a:ext cx="7742714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F8888-DD20-4082-B1D1-E8B8D02B9F3F}" type="datetimeFigureOut">
              <a:rPr lang="es-ES" smtClean="0"/>
              <a:pPr/>
              <a:t>28/06/2012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05E08-FC72-4BF8-A1EF-A16F1A1880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5454" y="1600202"/>
            <a:ext cx="402317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30447" y="1600202"/>
            <a:ext cx="402317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F8888-DD20-4082-B1D1-E8B8D02B9F3F}" type="datetimeFigureOut">
              <a:rPr lang="es-ES" smtClean="0"/>
              <a:pPr/>
              <a:t>28/06/2012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05E08-FC72-4BF8-A1EF-A16F1A1880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5454" y="1535113"/>
            <a:ext cx="402475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5454" y="2174875"/>
            <a:ext cx="402475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27284" y="1535113"/>
            <a:ext cx="40263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27284" y="2174875"/>
            <a:ext cx="40263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F8888-DD20-4082-B1D1-E8B8D02B9F3F}" type="datetimeFigureOut">
              <a:rPr lang="es-ES" smtClean="0"/>
              <a:pPr/>
              <a:t>28/06/2012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05E08-FC72-4BF8-A1EF-A16F1A1880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F8888-DD20-4082-B1D1-E8B8D02B9F3F}" type="datetimeFigureOut">
              <a:rPr lang="es-ES" smtClean="0"/>
              <a:pPr/>
              <a:t>28/06/2012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05E08-FC72-4BF8-A1EF-A16F1A1880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F8888-DD20-4082-B1D1-E8B8D02B9F3F}" type="datetimeFigureOut">
              <a:rPr lang="es-ES" smtClean="0"/>
              <a:pPr/>
              <a:t>28/06/2012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05E08-FC72-4BF8-A1EF-A16F1A1880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5455" y="273050"/>
            <a:ext cx="299682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61395" y="273052"/>
            <a:ext cx="5092226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5455" y="1435102"/>
            <a:ext cx="299682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F8888-DD20-4082-B1D1-E8B8D02B9F3F}" type="datetimeFigureOut">
              <a:rPr lang="es-ES" smtClean="0"/>
              <a:pPr/>
              <a:t>28/06/2012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05E08-FC72-4BF8-A1EF-A16F1A1880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85442" y="4800600"/>
            <a:ext cx="5465445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85442" y="612775"/>
            <a:ext cx="5465445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85442" y="5367338"/>
            <a:ext cx="5465445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F8888-DD20-4082-B1D1-E8B8D02B9F3F}" type="datetimeFigureOut">
              <a:rPr lang="es-ES" smtClean="0"/>
              <a:pPr/>
              <a:t>28/06/2012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05E08-FC72-4BF8-A1EF-A16F1A1880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F8888-DD20-4082-B1D1-E8B8D02B9F3F}" type="datetimeFigureOut">
              <a:rPr lang="es-ES" smtClean="0"/>
              <a:pPr/>
              <a:t>28/06/2012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05E08-FC72-4BF8-A1EF-A16F1A1880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04079" y="274640"/>
            <a:ext cx="2049542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5454" y="274640"/>
            <a:ext cx="5996807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F8888-DD20-4082-B1D1-E8B8D02B9F3F}" type="datetimeFigureOut">
              <a:rPr lang="es-ES" smtClean="0"/>
              <a:pPr/>
              <a:t>28/06/2012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D05E08-FC72-4BF8-A1EF-A16F1A1880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3181" y="2130428"/>
            <a:ext cx="7742714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66362" y="3886200"/>
            <a:ext cx="6376353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F15187-77D0-41D3-9DD6-4751DF031BD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advTm="16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5454" y="274638"/>
            <a:ext cx="8198168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5454" y="1600202"/>
            <a:ext cx="8198168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5455" y="6356352"/>
            <a:ext cx="21254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EF8888-DD20-4082-B1D1-E8B8D02B9F3F}" type="datetimeFigureOut">
              <a:rPr lang="es-ES" smtClean="0"/>
              <a:pPr/>
              <a:t>28/06/2012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12268" y="6356352"/>
            <a:ext cx="288454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28172" y="6356352"/>
            <a:ext cx="21254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D05E08-FC72-4BF8-A1EF-A16F1A18809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5454" y="274638"/>
            <a:ext cx="8198168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5454" y="1600201"/>
            <a:ext cx="8198168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5454" y="6245225"/>
            <a:ext cx="2125451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12268" y="6245225"/>
            <a:ext cx="288454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28170" y="6245225"/>
            <a:ext cx="2125451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8315814-B517-4165-A066-97F5B552609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6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gi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gif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34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35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36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2"/>
            <a:ext cx="9109075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09075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bd29c98c_2.gif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-446123" y="-428652"/>
            <a:ext cx="9858443" cy="7572428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4 Imagen" descr="n8quenyx.jp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tx2">
                <a:tint val="45000"/>
                <a:satMod val="400000"/>
              </a:schemeClr>
            </a:duotone>
            <a:lum contrast="20000"/>
          </a:blip>
          <a:srcRect/>
          <a:stretch>
            <a:fillRect/>
          </a:stretch>
        </p:blipFill>
        <p:spPr>
          <a:xfrm flipH="1">
            <a:off x="-1" y="1321926"/>
            <a:ext cx="3411529" cy="5536074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6" name="5 CuadroTexto"/>
          <p:cNvSpPr txBox="1"/>
          <p:nvPr/>
        </p:nvSpPr>
        <p:spPr>
          <a:xfrm>
            <a:off x="7912123" y="6072206"/>
            <a:ext cx="58702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50" b="1" dirty="0" err="1" smtClean="0">
                <a:latin typeface="Monotype Corsiva" pitchFamily="66" charset="0"/>
              </a:rPr>
              <a:t>Pac-Jaz</a:t>
            </a:r>
            <a:endParaRPr lang="es-ES" sz="1050" b="1" dirty="0">
              <a:latin typeface="Monotype Corsiva" pitchFamily="66" charset="0"/>
            </a:endParaRPr>
          </a:p>
        </p:txBody>
      </p:sp>
      <p:pic>
        <p:nvPicPr>
          <p:cNvPr id="19458" name="Picture 2" descr="http://static1.glowtxt.com/data1/8/4/2/8429456f5277391ea1d532b78511d32ed632098964b3a3d6657dd93d93ab739c8a8956f7ddd9ef2ada39a3ee5e6b4b0d3255bfef95601890afd80709d1fb5c678cc99641c788e414c99258f5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5">
                <a:tint val="45000"/>
                <a:satMod val="400000"/>
              </a:schemeClr>
            </a:duotone>
            <a:lum bright="10000" contrast="30000"/>
          </a:blip>
          <a:srcRect/>
          <a:stretch>
            <a:fillRect/>
          </a:stretch>
        </p:blipFill>
        <p:spPr bwMode="auto">
          <a:xfrm>
            <a:off x="5054603" y="1500174"/>
            <a:ext cx="3758020" cy="2357454"/>
          </a:xfrm>
          <a:prstGeom prst="rect">
            <a:avLst/>
          </a:prstGeom>
          <a:noFill/>
        </p:spPr>
      </p:pic>
    </p:spTree>
  </p:cSld>
  <p:clrMapOvr>
    <a:masterClrMapping/>
  </p:clrMapOvr>
  <p:transition advTm="20000">
    <p:sndAc>
      <p:stSnd>
        <p:snd r:embed="rId2" name="01 je t'aime moi non plu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1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2"/>
            <a:ext cx="9109075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09075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c49f805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0907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5" name="4 CuadroTexto"/>
          <p:cNvSpPr txBox="1"/>
          <p:nvPr/>
        </p:nvSpPr>
        <p:spPr>
          <a:xfrm>
            <a:off x="7269181" y="5786454"/>
            <a:ext cx="587020" cy="5386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b="1" dirty="0" err="1" smtClean="0">
                <a:latin typeface="Monotype Corsiva" pitchFamily="66" charset="0"/>
              </a:rPr>
              <a:t>Pac-Jaz</a:t>
            </a:r>
            <a:endParaRPr lang="es-ES" sz="1100" b="1" dirty="0" smtClean="0">
              <a:latin typeface="Monotype Corsiva" pitchFamily="66" charset="0"/>
            </a:endParaRPr>
          </a:p>
          <a:p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3197215" y="571480"/>
            <a:ext cx="4857784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dirty="0" smtClean="0"/>
              <a:t/>
            </a:r>
            <a:br>
              <a:rPr lang="es-ES" dirty="0" smtClean="0"/>
            </a:br>
            <a:r>
              <a:rPr lang="es-ES" sz="2400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 invito a estar en mi vida, </a:t>
            </a:r>
            <a:br>
              <a:rPr lang="es-ES" sz="2400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 pretender que te quedes para siempre.</a:t>
            </a:r>
            <a:br>
              <a:rPr lang="es-ES" sz="2400" dirty="0" smtClean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000" dirty="0">
              <a:solidFill>
                <a:schemeClr val="accent2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2"/>
            <a:ext cx="9109075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09075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ff20dd7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03246" y="-285776"/>
            <a:ext cx="9412322" cy="7143776"/>
          </a:xfrm>
          <a:prstGeom prst="rect">
            <a:avLst/>
          </a:prstGeom>
        </p:spPr>
      </p:pic>
      <p:pic>
        <p:nvPicPr>
          <p:cNvPr id="5" name="4 Imagen" descr="DeAgua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V="1">
            <a:off x="5126042" y="5072074"/>
            <a:ext cx="3983034" cy="1785926"/>
          </a:xfrm>
          <a:prstGeom prst="flowChartManualInput">
            <a:avLst/>
          </a:prstGeom>
          <a:effectLst>
            <a:softEdge rad="635000"/>
          </a:effectLst>
        </p:spPr>
      </p:pic>
      <p:pic>
        <p:nvPicPr>
          <p:cNvPr id="6" name="5 Imagen" descr="DeAgua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V="1">
            <a:off x="2411397" y="5143512"/>
            <a:ext cx="2643206" cy="1441422"/>
          </a:xfrm>
          <a:prstGeom prst="flowChartManualInput">
            <a:avLst/>
          </a:prstGeom>
          <a:effectLst>
            <a:softEdge rad="635000"/>
          </a:effectLst>
        </p:spPr>
      </p:pic>
      <p:pic>
        <p:nvPicPr>
          <p:cNvPr id="7" name="6 Imagen" descr="DeAgua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V="1">
            <a:off x="5411793" y="5429264"/>
            <a:ext cx="4340224" cy="1785926"/>
          </a:xfrm>
          <a:prstGeom prst="flowChartManualInput">
            <a:avLst/>
          </a:prstGeom>
          <a:effectLst>
            <a:softEdge rad="635000"/>
          </a:effectLst>
        </p:spPr>
      </p:pic>
      <p:sp>
        <p:nvSpPr>
          <p:cNvPr id="8" name="7 CuadroTexto"/>
          <p:cNvSpPr txBox="1"/>
          <p:nvPr/>
        </p:nvSpPr>
        <p:spPr>
          <a:xfrm>
            <a:off x="2125645" y="5357826"/>
            <a:ext cx="587020" cy="8079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050" b="1" dirty="0" err="1" smtClean="0">
                <a:solidFill>
                  <a:schemeClr val="tx2">
                    <a:lumMod val="75000"/>
                  </a:schemeClr>
                </a:solidFill>
                <a:latin typeface="Monotype Corsiva" pitchFamily="66" charset="0"/>
              </a:rPr>
              <a:t>Pac-Jaz</a:t>
            </a:r>
            <a:endParaRPr lang="es-ES" sz="1050" b="1" dirty="0" smtClean="0">
              <a:solidFill>
                <a:schemeClr val="tx2">
                  <a:lumMod val="75000"/>
                </a:schemeClr>
              </a:solidFill>
              <a:latin typeface="Monotype Corsiva" pitchFamily="66" charset="0"/>
            </a:endParaRPr>
          </a:p>
          <a:p>
            <a:endParaRPr lang="es-ES" dirty="0" smtClean="0"/>
          </a:p>
          <a:p>
            <a:endParaRPr lang="es-ES" dirty="0"/>
          </a:p>
        </p:txBody>
      </p:sp>
      <p:sp>
        <p:nvSpPr>
          <p:cNvPr id="9" name="8 CuadroTexto"/>
          <p:cNvSpPr txBox="1"/>
          <p:nvPr/>
        </p:nvSpPr>
        <p:spPr>
          <a:xfrm>
            <a:off x="482571" y="642918"/>
            <a:ext cx="550387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 invito a permanecer a mi lado…</a:t>
            </a:r>
            <a:br>
              <a:rPr lang="es-ES" sz="2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 incitarte a que firmes un contrato de permanencia</a:t>
            </a:r>
            <a:br>
              <a:rPr lang="es-ES" sz="2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0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2"/>
            <a:ext cx="9109075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09075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s-diverses-couple-romantique-big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09075" cy="6858000"/>
          </a:xfrm>
          <a:prstGeom prst="rect">
            <a:avLst/>
          </a:prstGeom>
        </p:spPr>
      </p:pic>
      <p:pic>
        <p:nvPicPr>
          <p:cNvPr id="5" name="4 Imagen" descr="DeAgua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V="1">
            <a:off x="-1" y="928670"/>
            <a:ext cx="4840289" cy="1785926"/>
          </a:xfrm>
          <a:prstGeom prst="flowChartManualInput">
            <a:avLst/>
          </a:prstGeom>
          <a:effectLst>
            <a:softEdge rad="635000"/>
          </a:effectLst>
        </p:spPr>
      </p:pic>
      <p:pic>
        <p:nvPicPr>
          <p:cNvPr id="6" name="5 Imagen" descr="DeAgua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V="1">
            <a:off x="0" y="642918"/>
            <a:ext cx="4840289" cy="1785926"/>
          </a:xfrm>
          <a:prstGeom prst="flowChartManualInput">
            <a:avLst/>
          </a:prstGeom>
          <a:effectLst>
            <a:softEdge rad="635000"/>
          </a:effectLst>
        </p:spPr>
      </p:pic>
      <p:pic>
        <p:nvPicPr>
          <p:cNvPr id="7" name="6 Imagen" descr="DeAgua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V="1">
            <a:off x="4268785" y="4429132"/>
            <a:ext cx="3125777" cy="1785926"/>
          </a:xfrm>
          <a:prstGeom prst="flowChartManualInput">
            <a:avLst/>
          </a:prstGeom>
          <a:effectLst>
            <a:softEdge rad="635000"/>
          </a:effectLst>
        </p:spPr>
      </p:pic>
      <p:pic>
        <p:nvPicPr>
          <p:cNvPr id="8" name="7 Imagen" descr="DeAgua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V="1">
            <a:off x="5554669" y="5072074"/>
            <a:ext cx="3125777" cy="1785926"/>
          </a:xfrm>
          <a:prstGeom prst="flowChartManualInput">
            <a:avLst/>
          </a:prstGeom>
          <a:effectLst>
            <a:softEdge rad="635000"/>
          </a:effectLst>
        </p:spPr>
      </p:pic>
      <p:pic>
        <p:nvPicPr>
          <p:cNvPr id="9" name="8 Imagen" descr="DeAgua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20000"/>
          </a:blip>
          <a:stretch>
            <a:fillRect/>
          </a:stretch>
        </p:blipFill>
        <p:spPr>
          <a:xfrm flipV="1">
            <a:off x="5983298" y="4286256"/>
            <a:ext cx="3125777" cy="1785926"/>
          </a:xfrm>
          <a:prstGeom prst="flowChartManualInput">
            <a:avLst/>
          </a:prstGeom>
          <a:effectLst>
            <a:softEdge rad="635000"/>
          </a:effectLst>
        </p:spPr>
      </p:pic>
      <p:sp>
        <p:nvSpPr>
          <p:cNvPr id="10" name="9 CuadroTexto"/>
          <p:cNvSpPr txBox="1"/>
          <p:nvPr/>
        </p:nvSpPr>
        <p:spPr>
          <a:xfrm>
            <a:off x="411133" y="5929330"/>
            <a:ext cx="587020" cy="5386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b="1" dirty="0" err="1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itchFamily="66" charset="0"/>
              </a:rPr>
              <a:t>Pac-Jaz</a:t>
            </a:r>
            <a:endParaRPr lang="es-ES" sz="1100" b="1" dirty="0" smtClean="0"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itchFamily="66" charset="0"/>
            </a:endParaRPr>
          </a:p>
          <a:p>
            <a:endParaRPr lang="es-ES" dirty="0"/>
          </a:p>
        </p:txBody>
      </p:sp>
      <p:sp>
        <p:nvSpPr>
          <p:cNvPr id="12" name="11 CuadroTexto"/>
          <p:cNvSpPr txBox="1"/>
          <p:nvPr/>
        </p:nvSpPr>
        <p:spPr>
          <a:xfrm>
            <a:off x="0" y="0"/>
            <a:ext cx="3768719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 invito a que me acompañes en mi viaje de sueños...</a:t>
            </a:r>
            <a:b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 que te sientas obligado a seguir soñando conmigo</a:t>
            </a:r>
            <a:b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2"/>
            <a:ext cx="9109075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09075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9-romance-2013-76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072626" cy="6858000"/>
          </a:xfrm>
          <a:prstGeom prst="rect">
            <a:avLst/>
          </a:prstGeom>
        </p:spPr>
      </p:pic>
      <p:pic>
        <p:nvPicPr>
          <p:cNvPr id="5" name="4 Imagen" descr="DeAgua.gif"/>
          <p:cNvPicPr>
            <a:picLocks noChangeAspect="1"/>
          </p:cNvPicPr>
          <p:nvPr/>
        </p:nvPicPr>
        <p:blipFill>
          <a:blip r:embed="rId3">
            <a:grayscl/>
            <a:lum bright="10000"/>
          </a:blip>
          <a:stretch>
            <a:fillRect/>
          </a:stretch>
        </p:blipFill>
        <p:spPr>
          <a:xfrm>
            <a:off x="1832503" y="1643050"/>
            <a:ext cx="7994928" cy="6076612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6" name="5 Imagen" descr="DeAgua.gif"/>
          <p:cNvPicPr>
            <a:picLocks noChangeAspect="1"/>
          </p:cNvPicPr>
          <p:nvPr/>
        </p:nvPicPr>
        <p:blipFill>
          <a:blip r:embed="rId3">
            <a:grayscl/>
            <a:lum bright="10000"/>
          </a:blip>
          <a:stretch>
            <a:fillRect/>
          </a:stretch>
        </p:blipFill>
        <p:spPr>
          <a:xfrm>
            <a:off x="-622793" y="2143116"/>
            <a:ext cx="1881658" cy="4929222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7" name="6 CuadroTexto"/>
          <p:cNvSpPr txBox="1"/>
          <p:nvPr/>
        </p:nvSpPr>
        <p:spPr>
          <a:xfrm>
            <a:off x="2482835" y="1357298"/>
            <a:ext cx="6086090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 invito a mirar el sol ocultándose en un atardecer…</a:t>
            </a:r>
            <a:b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 tener necesariamente que sentir el mismo éxtasis que yo</a:t>
            </a:r>
            <a:endParaRPr lang="es-ES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8054999" y="5934670"/>
            <a:ext cx="63511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b="1" dirty="0" err="1" smtClean="0">
                <a:latin typeface="Monotype Corsiva" pitchFamily="66" charset="0"/>
              </a:rPr>
              <a:t>P</a:t>
            </a:r>
            <a:r>
              <a:rPr lang="es-ES" sz="1100" b="1" dirty="0" err="1" smtClean="0">
                <a:latin typeface="Monotype Corsiva" pitchFamily="66" charset="0"/>
              </a:rPr>
              <a:t>ac-Jaz</a:t>
            </a:r>
            <a:endParaRPr lang="es-ES" b="1" dirty="0" smtClean="0">
              <a:latin typeface="Monotype Corsiva" pitchFamily="66" charset="0"/>
            </a:endParaRPr>
          </a:p>
          <a:p>
            <a:endParaRPr lang="es-ES" dirty="0" smtClean="0"/>
          </a:p>
          <a:p>
            <a:endParaRPr lang="es-ES" dirty="0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2"/>
            <a:ext cx="9109075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09075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59b62cb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5645" y="0"/>
            <a:ext cx="5106641" cy="6267062"/>
          </a:xfrm>
          <a:prstGeom prst="ellipse">
            <a:avLst/>
          </a:prstGeom>
          <a:effectLst/>
        </p:spPr>
      </p:pic>
      <p:pic>
        <p:nvPicPr>
          <p:cNvPr id="7" name="6 Imagen" descr="143.gif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554405" y="4286256"/>
            <a:ext cx="2200273" cy="1126082"/>
          </a:xfrm>
          <a:prstGeom prst="rect">
            <a:avLst/>
          </a:prstGeom>
        </p:spPr>
      </p:pic>
      <p:pic>
        <p:nvPicPr>
          <p:cNvPr id="8" name="7 Imagen" descr="143.gif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54405" y="3857628"/>
            <a:ext cx="2200273" cy="1126082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2125645" y="5715016"/>
            <a:ext cx="559358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dirty="0" smtClean="0">
                <a:solidFill>
                  <a:srgbClr val="FF6600"/>
                </a:solidFill>
              </a:rPr>
              <a:t>Te invito a correr tomado de mi mano por el parque…</a:t>
            </a:r>
            <a:br>
              <a:rPr lang="es-ES" sz="2000" dirty="0" smtClean="0">
                <a:solidFill>
                  <a:srgbClr val="FF6600"/>
                </a:solidFill>
              </a:rPr>
            </a:br>
            <a:r>
              <a:rPr lang="es-ES" sz="2000" dirty="0" smtClean="0">
                <a:solidFill>
                  <a:srgbClr val="FF6600"/>
                </a:solidFill>
              </a:rPr>
              <a:t>Sin pretender que te mojes con el mismo rocío</a:t>
            </a:r>
            <a:endParaRPr lang="es-ES" sz="2000" dirty="0">
              <a:solidFill>
                <a:srgbClr val="FF6600"/>
              </a:solidFill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6269049" y="4500570"/>
            <a:ext cx="587020" cy="5386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050" b="1" dirty="0" err="1" smtClean="0">
                <a:solidFill>
                  <a:srgbClr val="996633"/>
                </a:solidFill>
                <a:latin typeface="Monotype Corsiva" pitchFamily="66" charset="0"/>
              </a:rPr>
              <a:t>Pac-Jaz</a:t>
            </a:r>
            <a:endParaRPr lang="es-ES" b="1" dirty="0" smtClean="0">
              <a:solidFill>
                <a:srgbClr val="996633"/>
              </a:solidFill>
              <a:latin typeface="Monotype Corsiva" pitchFamily="66" charset="0"/>
            </a:endParaRPr>
          </a:p>
          <a:p>
            <a:endParaRPr lang="es-ES" dirty="0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2"/>
            <a:ext cx="9109075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09075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e94ba7f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09075" cy="6858000"/>
          </a:xfrm>
          <a:prstGeom prst="rect">
            <a:avLst/>
          </a:prstGeom>
        </p:spPr>
      </p:pic>
      <p:pic>
        <p:nvPicPr>
          <p:cNvPr id="5" name="4 Imagen" descr="DeAgua.gif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10000" contrast="40000"/>
          </a:blip>
          <a:stretch>
            <a:fillRect/>
          </a:stretch>
        </p:blipFill>
        <p:spPr>
          <a:xfrm>
            <a:off x="-803313" y="3286124"/>
            <a:ext cx="10930013" cy="442915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5 Imagen" descr="575188lex4stl4ty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376219">
            <a:off x="6821738" y="1037314"/>
            <a:ext cx="1547810" cy="580429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196819" y="4572008"/>
            <a:ext cx="5437707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 invito a remar cuesta arriba en el río de la vida...</a:t>
            </a:r>
            <a:br>
              <a:rPr lang="es-ES" sz="2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 exigirte que tomes un remo para ayudarme, </a:t>
            </a:r>
            <a:br>
              <a:rPr lang="es-ES" sz="2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solo quiero que me atiendas cuando digo </a:t>
            </a:r>
            <a:br>
              <a:rPr lang="es-ES" sz="2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tengo mis brazos cansados de tanto remar sola, </a:t>
            </a:r>
            <a:br>
              <a:rPr lang="es-ES" sz="2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 comprendas y no lo cuestiones</a:t>
            </a:r>
            <a:endParaRPr lang="es-ES" sz="20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8126437" y="3857628"/>
            <a:ext cx="587020" cy="8156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b="1" dirty="0" err="1" smtClean="0">
                <a:latin typeface="Monotype Corsiva" pitchFamily="66" charset="0"/>
              </a:rPr>
              <a:t>Pac-Jaz</a:t>
            </a:r>
            <a:endParaRPr lang="es-ES" sz="1100" b="1" dirty="0" smtClean="0">
              <a:latin typeface="Monotype Corsiva" pitchFamily="66" charset="0"/>
            </a:endParaRPr>
          </a:p>
          <a:p>
            <a:endParaRPr lang="es-ES" dirty="0" smtClean="0"/>
          </a:p>
          <a:p>
            <a:endParaRPr lang="es-ES" dirty="0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5031 -0.13449 C 0.00366 -0.12986 -0.04334 -0.13449 -0.08981 -0.12384 C -0.09155 -0.12315 -0.09347 -0.12246 -0.09504 -0.1213 C -0.09869 -0.11783 -0.10548 -0.11019 -0.10548 -0.10996 C -0.10931 -0.10139 -0.11366 -0.09607 -0.11575 -0.08588 C -0.1154 -0.07732 -0.1161 -0.05648 -0.11244 -0.04514 C -0.10896 -0.03472 -0.09904 -0.02894 -0.09155 -0.02871 C -0.05866 -0.02708 -0.02576 -0.02662 0.00714 -0.02593 C 0.03621 -0.02222 0.02228 -0.02454 0.03986 -0.01482 C 0.04526 -0.00255 0.05066 0.01412 0.05379 0.02824 C 0.05327 0.03472 0.05379 0.04143 0.05205 0.04745 C 0.05048 0.05324 0.03812 0.0581 0.03482 0.05856 C 0.00488 0.06018 -0.02524 0.06042 -0.05535 0.06111 C -0.0785 0.06296 -0.10426 0.06157 -0.12445 0.08287 C -0.12811 0.09167 -0.13089 0.1 -0.13316 0.10995 C -0.13263 0.12014 -0.13316 0.13055 -0.13141 0.14004 C -0.12828 0.15648 -0.11714 0.16389 -0.10722 0.16435 C -0.07032 0.1662 -0.03324 0.16643 0.00366 0.16713 C 0.01288 0.17083 0.02211 0.17454 0.03134 0.17824 C 0.03725 0.18287 0.0423 0.18819 0.04857 0.19167 C 0.06145 0.2118 0.05605 0.20463 0.06406 0.22407 C 0.06354 0.23588 0.06371 0.24792 0.06232 0.25972 C 0.0611 0.27014 0.05344 0.27477 0.04857 0.2787 C 0.03134 0.29236 0.01062 0.30278 -0.00853 0.30579 C -0.055 0.3243 -0.00644 0.30579 -0.13664 0.31134 C -0.15213 0.3118 -0.16431 0.32129 -0.17284 0.34143 C -0.17162 0.36273 -0.17371 0.38518 -0.15909 0.39282 C -0.1201 0.45417 -0.03115 0.43542 0.00888 0.43634 C 0.00975 0.43657 0.02281 0.44074 0.02437 0.4419 C 0.02803 0.44491 0.03482 0.45278 0.03482 0.45301 C 0.03691 0.46342 0.04126 0.47083 0.04509 0.47986 C 0.04752 0.49537 0.05396 0.53148 0.03812 0.53727 C 0.03255 0.53912 0.02664 0.53889 0.02089 0.53958 C -0.02245 0.5625 -0.05883 0.54676 -0.11244 0.54792 C -0.11592 0.54977 -0.11923 0.55139 -0.12271 0.55324 C -0.1295 0.55694 -0.13211 0.58287 -0.13316 0.59143 C -0.13263 0.59954 -0.13316 0.60833 -0.13141 0.61597 C -0.13072 0.61898 -0.12759 0.61898 -0.12619 0.62129 C -0.12463 0.62338 -0.12428 0.62731 -0.12271 0.6294 C -0.11697 0.63657 -0.1067 0.64028 -0.10026 0.64583 C -0.04926 0.69028 -0.09799 0.66435 0.02611 0.66759 C 0.03308 0.67037 0.03743 0.67222 0.04335 0.67847 C 0.04178 0.72176 0.04805 0.73657 0.02263 0.74653 C -0.03342 0.74282 -0.00574 0.74792 -0.03098 0.73565 C -0.03551 0.73032 -0.04073 0.72569 -0.04473 0.71921 C -0.04839 0.71389 -0.051 0.70648 -0.05535 0.70278 C -0.06214 0.69768 -0.06893 0.68981 -0.07432 0.68125 C -0.0832 0.66736 -0.0698 0.6706 -0.09155 0.65694 C -0.10652 0.64745 -0.09765 0.65393 -0.11749 0.63495 C -0.12027 0.63217 -0.12184 0.62708 -0.12445 0.62407 C -0.12602 0.62245 -0.12811 0.62268 -0.12967 0.62129 C -0.13559 0.6169 -0.14099 0.60926 -0.14691 0.60509 C -0.16553 0.5919 -0.15074 0.60648 -0.16257 0.59421 C -0.1758 0.59722 -0.17336 0.59745 -0.18329 0.60509 " pathEditMode="relative" rAng="0" ptsTypes="fffffffffffffffffffffffffffffffffffffffffffffffffffffA">
                                      <p:cBhvr>
                                        <p:cTn id="6" dur="9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0" y="44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2"/>
            <a:ext cx="9109075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09075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n8quenyx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09075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3197215" y="500042"/>
            <a:ext cx="5350247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solidFill>
                  <a:schemeClr val="bg1"/>
                </a:solidFill>
              </a:rPr>
              <a:t>Te invito a la función diaria del Circo de esta vida...</a:t>
            </a:r>
            <a:br>
              <a:rPr lang="es-ES" sz="2000" dirty="0" smtClean="0">
                <a:solidFill>
                  <a:schemeClr val="bg1"/>
                </a:solidFill>
              </a:rPr>
            </a:br>
            <a:r>
              <a:rPr lang="es-ES" sz="2000" dirty="0" smtClean="0">
                <a:solidFill>
                  <a:schemeClr val="bg1"/>
                </a:solidFill>
              </a:rPr>
              <a:t>Sin implicar que esto te cause gracia, </a:t>
            </a:r>
            <a:br>
              <a:rPr lang="es-ES" sz="2000" dirty="0" smtClean="0">
                <a:solidFill>
                  <a:schemeClr val="bg1"/>
                </a:solidFill>
              </a:rPr>
            </a:br>
            <a:r>
              <a:rPr lang="es-ES" sz="2000" dirty="0" smtClean="0">
                <a:solidFill>
                  <a:schemeClr val="bg1"/>
                </a:solidFill>
              </a:rPr>
              <a:t>al ver tantos payasos vestidos de personas </a:t>
            </a:r>
            <a:br>
              <a:rPr lang="es-ES" sz="2000" dirty="0" smtClean="0">
                <a:solidFill>
                  <a:schemeClr val="bg1"/>
                </a:solidFill>
              </a:rPr>
            </a:br>
            <a:r>
              <a:rPr lang="es-ES" sz="2000" dirty="0" smtClean="0">
                <a:solidFill>
                  <a:schemeClr val="bg1"/>
                </a:solidFill>
              </a:rPr>
              <a:t>honorables y santas.</a:t>
            </a:r>
            <a:br>
              <a:rPr lang="es-ES" sz="2000" dirty="0" smtClean="0">
                <a:solidFill>
                  <a:schemeClr val="bg1"/>
                </a:solidFill>
              </a:rPr>
            </a:br>
            <a:endParaRPr lang="es-ES" sz="2000" dirty="0">
              <a:solidFill>
                <a:schemeClr val="bg1"/>
              </a:solidFill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7769247" y="6143644"/>
            <a:ext cx="587020" cy="8156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b="1" dirty="0" err="1" smtClean="0">
                <a:solidFill>
                  <a:schemeClr val="bg1"/>
                </a:solidFill>
                <a:latin typeface="Monotype Corsiva" pitchFamily="66" charset="0"/>
              </a:rPr>
              <a:t>Pac-Jaz</a:t>
            </a:r>
            <a:endParaRPr lang="es-ES" sz="1100" b="1" dirty="0" smtClean="0">
              <a:solidFill>
                <a:schemeClr val="bg1"/>
              </a:solidFill>
              <a:latin typeface="Monotype Corsiva" pitchFamily="66" charset="0"/>
            </a:endParaRPr>
          </a:p>
          <a:p>
            <a:endParaRPr lang="es-ES" dirty="0" smtClean="0"/>
          </a:p>
          <a:p>
            <a:endParaRPr lang="es-ES" dirty="0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-1" y="0"/>
            <a:ext cx="9109075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Marcador de contenido" descr="3774a117.gif"/>
          <p:cNvPicPr>
            <a:picLocks noGrp="1" noChangeAspect="1"/>
          </p:cNvPicPr>
          <p:nvPr>
            <p:ph idx="1"/>
          </p:nvPr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839761" y="0"/>
            <a:ext cx="7858180" cy="6858000"/>
          </a:xfrm>
        </p:spPr>
      </p:pic>
      <p:sp>
        <p:nvSpPr>
          <p:cNvPr id="7" name="6 CuadroTexto"/>
          <p:cNvSpPr txBox="1"/>
          <p:nvPr/>
        </p:nvSpPr>
        <p:spPr>
          <a:xfrm>
            <a:off x="7340619" y="642918"/>
            <a:ext cx="66717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dirty="0" err="1" smtClean="0"/>
              <a:t>Pac-Jaz</a:t>
            </a:r>
            <a:endParaRPr lang="es-ES" sz="1100" dirty="0"/>
          </a:p>
        </p:txBody>
      </p:sp>
      <p:sp>
        <p:nvSpPr>
          <p:cNvPr id="8" name="7 CuadroTexto"/>
          <p:cNvSpPr txBox="1"/>
          <p:nvPr/>
        </p:nvSpPr>
        <p:spPr>
          <a:xfrm>
            <a:off x="1339827" y="6143644"/>
            <a:ext cx="709790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ln>
                  <a:solidFill>
                    <a:schemeClr val="tx1"/>
                  </a:solidFill>
                </a:ln>
              </a:rPr>
              <a:t>Te invito a que sueñes conmigo , sin pretender que yo tenga que ser tu</a:t>
            </a:r>
            <a:endParaRPr lang="es-ES" sz="2000" b="1" dirty="0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2"/>
            <a:ext cx="9109075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09075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lia_7250356_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09075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411133" y="357166"/>
            <a:ext cx="6034794" cy="21852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 invito a mi corazón esperanzado de cambiar el mundo...</a:t>
            </a:r>
            <a:b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 que esto te implique a ti decir: </a:t>
            </a:r>
            <a:b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"gracias", "lo siento", "te quiero",</a:t>
            </a:r>
            <a:b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"perdón"... ¿Me necesitas?</a:t>
            </a:r>
            <a:b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¡Estoy aquí!!...¡eres muy importante para mí!</a:t>
            </a:r>
            <a:b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7840685" y="6000768"/>
            <a:ext cx="587020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b="1" dirty="0" err="1" smtClean="0">
                <a:solidFill>
                  <a:schemeClr val="bg1"/>
                </a:solidFill>
                <a:latin typeface="Monotype Corsiva" pitchFamily="66" charset="0"/>
              </a:rPr>
              <a:t>Pac-Jaz</a:t>
            </a:r>
            <a:endParaRPr lang="es-ES" sz="1100" b="1" dirty="0" smtClean="0">
              <a:solidFill>
                <a:schemeClr val="bg1"/>
              </a:solidFill>
              <a:latin typeface="Monotype Corsiva" pitchFamily="66" charset="0"/>
            </a:endParaRPr>
          </a:p>
          <a:p>
            <a:endParaRPr lang="es-ES" sz="1100" dirty="0" smtClean="0">
              <a:solidFill>
                <a:schemeClr val="bg1"/>
              </a:solidFill>
            </a:endParaRPr>
          </a:p>
          <a:p>
            <a:endParaRPr lang="es-ES" sz="11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2"/>
            <a:ext cx="9109075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09075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c7b121a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25974" cy="6858000"/>
          </a:xfrm>
          <a:prstGeom prst="rect">
            <a:avLst/>
          </a:prstGeom>
        </p:spPr>
      </p:pic>
      <p:pic>
        <p:nvPicPr>
          <p:cNvPr id="5" name="4 Imagen" descr="2004994hc5fmx1bz5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82769" y="5991225"/>
            <a:ext cx="6096000" cy="866775"/>
          </a:xfrm>
          <a:prstGeom prst="rect">
            <a:avLst/>
          </a:prstGeom>
        </p:spPr>
      </p:pic>
      <p:pic>
        <p:nvPicPr>
          <p:cNvPr id="6" name="5 Imagen" descr="2004994hc5fmx1bz5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9959" y="1"/>
            <a:ext cx="6096000" cy="714356"/>
          </a:xfrm>
          <a:prstGeom prst="rect">
            <a:avLst/>
          </a:prstGeom>
        </p:spPr>
      </p:pic>
      <p:pic>
        <p:nvPicPr>
          <p:cNvPr id="7" name="6 Imagen" descr="2004994hc5fmx1bz5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"/>
            <a:ext cx="6096000" cy="714356"/>
          </a:xfrm>
          <a:prstGeom prst="rect">
            <a:avLst/>
          </a:prstGeom>
        </p:spPr>
      </p:pic>
      <p:pic>
        <p:nvPicPr>
          <p:cNvPr id="8" name="7 Imagen" descr="2004994hc5fmx1bz5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143644"/>
            <a:ext cx="6096000" cy="714356"/>
          </a:xfrm>
          <a:prstGeom prst="rect">
            <a:avLst/>
          </a:prstGeom>
        </p:spPr>
      </p:pic>
      <p:sp>
        <p:nvSpPr>
          <p:cNvPr id="9" name="8 CuadroTexto"/>
          <p:cNvSpPr txBox="1"/>
          <p:nvPr/>
        </p:nvSpPr>
        <p:spPr>
          <a:xfrm>
            <a:off x="1054075" y="3643314"/>
            <a:ext cx="378621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 invito a desplegar las alas de la fantasía...</a:t>
            </a:r>
            <a:b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 que ello te obligue a volar en mi misma dirección</a:t>
            </a:r>
            <a:endParaRPr lang="es-ES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8054999" y="6042392"/>
            <a:ext cx="587020" cy="8156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b="1" dirty="0" err="1" smtClean="0">
                <a:latin typeface="Monotype Corsiva" pitchFamily="66" charset="0"/>
              </a:rPr>
              <a:t>Pac-Jaz</a:t>
            </a:r>
            <a:endParaRPr lang="es-ES" sz="1100" b="1" dirty="0" smtClean="0">
              <a:latin typeface="Monotype Corsiva" pitchFamily="66" charset="0"/>
            </a:endParaRPr>
          </a:p>
          <a:p>
            <a:endParaRPr lang="es-ES" dirty="0" smtClean="0"/>
          </a:p>
          <a:p>
            <a:endParaRPr lang="es-ES" dirty="0"/>
          </a:p>
        </p:txBody>
      </p:sp>
    </p:spTree>
  </p:cSld>
  <p:clrMapOvr>
    <a:masterClrMapping/>
  </p:clrMapOvr>
  <p:transition advTm="17000">
    <p:sndAc>
      <p:stSnd>
        <p:snd r:embed="rId2" name="01 je t'aime moi non plu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2"/>
            <a:ext cx="9109075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09075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niao mistica.jp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tretch>
            <a:fillRect/>
          </a:stretch>
        </p:blipFill>
        <p:spPr>
          <a:xfrm>
            <a:off x="0" y="0"/>
            <a:ext cx="9149722" cy="6858000"/>
          </a:xfrm>
          <a:prstGeom prst="rect">
            <a:avLst/>
          </a:prstGeom>
        </p:spPr>
      </p:pic>
      <p:pic>
        <p:nvPicPr>
          <p:cNvPr id="5" name="4 Imagen" descr="Taplalkozas_1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2835" y="285728"/>
            <a:ext cx="5824775" cy="4600867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6" name="5 CuadroTexto"/>
          <p:cNvSpPr txBox="1"/>
          <p:nvPr/>
        </p:nvSpPr>
        <p:spPr>
          <a:xfrm>
            <a:off x="1196951" y="5143512"/>
            <a:ext cx="703147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 invito a cantar una canción......</a:t>
            </a:r>
            <a:b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 que esto te obligue a aprender la letra ni la melodía de memoria.</a:t>
            </a:r>
            <a:br>
              <a:rPr lang="es-ES" sz="2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0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6 CuadroTexto"/>
          <p:cNvSpPr txBox="1"/>
          <p:nvPr/>
        </p:nvSpPr>
        <p:spPr>
          <a:xfrm>
            <a:off x="7912123" y="6286520"/>
            <a:ext cx="587020" cy="8156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b="1" dirty="0" err="1" smtClean="0">
                <a:latin typeface="Monotype Corsiva" pitchFamily="66" charset="0"/>
              </a:rPr>
              <a:t>Pac-Jaz</a:t>
            </a:r>
            <a:endParaRPr lang="es-ES" sz="1100" b="1" dirty="0" smtClean="0">
              <a:latin typeface="Monotype Corsiva" pitchFamily="66" charset="0"/>
            </a:endParaRPr>
          </a:p>
          <a:p>
            <a:endParaRPr lang="es-ES" dirty="0" smtClean="0"/>
          </a:p>
          <a:p>
            <a:endParaRPr lang="es-ES" dirty="0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2"/>
            <a:ext cx="9109075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09075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z6z4bnm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09075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azvkxzkrgrf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83231" y="0"/>
            <a:ext cx="3625844" cy="6858000"/>
          </a:xfrm>
          <a:prstGeom prst="rect">
            <a:avLst/>
          </a:prstGeom>
        </p:spPr>
      </p:pic>
      <p:pic>
        <p:nvPicPr>
          <p:cNvPr id="6" name="5 Imagen" descr="s26ao3jegej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7032297" y="428604"/>
            <a:ext cx="1113184" cy="1071570"/>
          </a:xfrm>
          <a:prstGeom prst="rect">
            <a:avLst/>
          </a:prstGeom>
        </p:spPr>
      </p:pic>
      <p:pic>
        <p:nvPicPr>
          <p:cNvPr id="7" name="6 Imagen" descr="s26ao3jegej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5483231" y="785794"/>
            <a:ext cx="1335821" cy="1285884"/>
          </a:xfrm>
          <a:prstGeom prst="rect">
            <a:avLst/>
          </a:prstGeom>
        </p:spPr>
      </p:pic>
      <p:pic>
        <p:nvPicPr>
          <p:cNvPr id="8" name="7 Imagen" descr="s26ao3jegej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5483231" y="3500438"/>
            <a:ext cx="1113184" cy="1071570"/>
          </a:xfrm>
          <a:prstGeom prst="rect">
            <a:avLst/>
          </a:prstGeom>
        </p:spPr>
      </p:pic>
      <p:pic>
        <p:nvPicPr>
          <p:cNvPr id="9" name="8 Imagen" descr="s26ao3jegej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7697809" y="1785926"/>
            <a:ext cx="1113184" cy="1071570"/>
          </a:xfrm>
          <a:prstGeom prst="rect">
            <a:avLst/>
          </a:prstGeom>
        </p:spPr>
      </p:pic>
      <p:pic>
        <p:nvPicPr>
          <p:cNvPr id="10" name="9 Imagen" descr="s26ao3jegej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5911859" y="2214554"/>
            <a:ext cx="1113184" cy="1071570"/>
          </a:xfrm>
          <a:prstGeom prst="rect">
            <a:avLst/>
          </a:prstGeom>
        </p:spPr>
      </p:pic>
      <p:pic>
        <p:nvPicPr>
          <p:cNvPr id="11" name="10 Imagen" descr="s26ao3jegej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5483231" y="2643182"/>
            <a:ext cx="1113184" cy="1071570"/>
          </a:xfrm>
          <a:prstGeom prst="rect">
            <a:avLst/>
          </a:prstGeom>
        </p:spPr>
      </p:pic>
      <p:pic>
        <p:nvPicPr>
          <p:cNvPr id="12" name="11 Imagen" descr="s26ao3jegej.gif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6835004" y="4857760"/>
            <a:ext cx="1484246" cy="1428760"/>
          </a:xfrm>
          <a:prstGeom prst="rect">
            <a:avLst/>
          </a:prstGeom>
        </p:spPr>
      </p:pic>
      <p:sp>
        <p:nvSpPr>
          <p:cNvPr id="13" name="12 CuadroTexto"/>
          <p:cNvSpPr txBox="1"/>
          <p:nvPr/>
        </p:nvSpPr>
        <p:spPr>
          <a:xfrm>
            <a:off x="911199" y="0"/>
            <a:ext cx="545251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dirty="0" smtClean="0">
                <a:solidFill>
                  <a:schemeClr val="bg1"/>
                </a:solidFill>
              </a:rPr>
              <a:t>Te invito a entrar en mi corazón…</a:t>
            </a:r>
            <a:br>
              <a:rPr lang="es-ES" sz="2000" dirty="0" smtClean="0">
                <a:solidFill>
                  <a:schemeClr val="bg1"/>
                </a:solidFill>
              </a:rPr>
            </a:br>
            <a:r>
              <a:rPr lang="es-ES" sz="2000" dirty="0" smtClean="0">
                <a:solidFill>
                  <a:schemeClr val="bg1"/>
                </a:solidFill>
              </a:rPr>
              <a:t>Sin que te sientas presionado a quedarte a vivir en él</a:t>
            </a:r>
            <a:endParaRPr lang="es-ES" sz="2000" dirty="0">
              <a:solidFill>
                <a:schemeClr val="bg1"/>
              </a:solidFill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7912123" y="6357958"/>
            <a:ext cx="62068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200" b="1" dirty="0" err="1" smtClean="0">
                <a:latin typeface="Monotype Corsiva" pitchFamily="66" charset="0"/>
              </a:rPr>
              <a:t>Pac-Jaz</a:t>
            </a:r>
            <a:endParaRPr lang="es-ES" sz="1200" b="1" dirty="0" smtClean="0">
              <a:latin typeface="Monotype Corsiva" pitchFamily="66" charset="0"/>
            </a:endParaRPr>
          </a:p>
          <a:p>
            <a:endParaRPr lang="es-ES" dirty="0" smtClean="0"/>
          </a:p>
          <a:p>
            <a:endParaRPr lang="es-ES" dirty="0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2"/>
            <a:ext cx="9109075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09075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Wellness-Impressionen_von_exklusiven_Spas_in_Polen_-_zu_guenstigen_Preisen_Wellness_geniessen-3725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08309" cy="6858000"/>
          </a:xfrm>
          <a:prstGeom prst="rect">
            <a:avLst/>
          </a:prstGeom>
        </p:spPr>
      </p:pic>
      <p:pic>
        <p:nvPicPr>
          <p:cNvPr id="5" name="4 Imagen" descr="e2ixhi9piuj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50983" y="4143380"/>
            <a:ext cx="289306" cy="428628"/>
          </a:xfrm>
          <a:prstGeom prst="rect">
            <a:avLst/>
          </a:prstGeom>
        </p:spPr>
      </p:pic>
      <p:pic>
        <p:nvPicPr>
          <p:cNvPr id="6" name="5 Imagen" descr="e2ixhi9piuj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51049" y="4143380"/>
            <a:ext cx="289306" cy="428628"/>
          </a:xfrm>
          <a:prstGeom prst="rect">
            <a:avLst/>
          </a:prstGeom>
        </p:spPr>
      </p:pic>
      <p:sp>
        <p:nvSpPr>
          <p:cNvPr id="10" name="9 Rectángulo"/>
          <p:cNvSpPr/>
          <p:nvPr/>
        </p:nvSpPr>
        <p:spPr>
          <a:xfrm>
            <a:off x="-874751" y="4572008"/>
            <a:ext cx="10715700" cy="3643314"/>
          </a:xfrm>
          <a:prstGeom prst="rect">
            <a:avLst/>
          </a:prstGeom>
          <a:blipFill dpi="0" rotWithShape="1">
            <a:blip r:embed="rId4">
              <a:alphaModFix amt="64000"/>
            </a:blip>
            <a:srcRect/>
            <a:stretch>
              <a:fillRect/>
            </a:stretch>
          </a:blipFill>
          <a:ln>
            <a:noFill/>
          </a:ln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1411265" y="5357826"/>
            <a:ext cx="565930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 invito a mirar juntos el futuro con esperanza...</a:t>
            </a:r>
            <a:b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 pretender con ello que tengas mis mejores objetivos</a:t>
            </a:r>
          </a:p>
          <a:p>
            <a:endParaRPr lang="es-ES" sz="2000" dirty="0"/>
          </a:p>
        </p:txBody>
      </p:sp>
      <p:sp>
        <p:nvSpPr>
          <p:cNvPr id="9" name="8 CuadroTexto"/>
          <p:cNvSpPr txBox="1"/>
          <p:nvPr/>
        </p:nvSpPr>
        <p:spPr>
          <a:xfrm>
            <a:off x="7912123" y="5934670"/>
            <a:ext cx="587020" cy="8156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b="1" dirty="0" err="1" smtClean="0">
                <a:latin typeface="Monotype Corsiva" pitchFamily="66" charset="0"/>
              </a:rPr>
              <a:t>Pac-Jaz</a:t>
            </a:r>
            <a:endParaRPr lang="es-ES" sz="1100" b="1" dirty="0" smtClean="0">
              <a:latin typeface="Monotype Corsiva" pitchFamily="66" charset="0"/>
            </a:endParaRPr>
          </a:p>
          <a:p>
            <a:endParaRPr lang="es-ES" dirty="0" smtClean="0"/>
          </a:p>
          <a:p>
            <a:endParaRPr lang="es-ES" dirty="0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2"/>
            <a:ext cx="9109075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09075" cy="7358090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aller-sobre-el-perdón-en-parejas.jpg"/>
          <p:cNvPicPr>
            <a:picLocks noChangeAspect="1"/>
          </p:cNvPicPr>
          <p:nvPr/>
        </p:nvPicPr>
        <p:blipFill>
          <a:blip r:embed="rId3" cstate="screen">
            <a:lum contrast="10000"/>
          </a:blip>
          <a:stretch>
            <a:fillRect/>
          </a:stretch>
        </p:blipFill>
        <p:spPr>
          <a:xfrm rot="1040600">
            <a:off x="2821738" y="-380274"/>
            <a:ext cx="6084347" cy="5003598"/>
          </a:xfrm>
          <a:prstGeom prst="roundRect">
            <a:avLst/>
          </a:prstGeom>
          <a:effectLst>
            <a:softEdge rad="635000"/>
          </a:effectLst>
        </p:spPr>
      </p:pic>
      <p:sp>
        <p:nvSpPr>
          <p:cNvPr id="5" name="4 CuadroTexto"/>
          <p:cNvSpPr txBox="1"/>
          <p:nvPr/>
        </p:nvSpPr>
        <p:spPr>
          <a:xfrm>
            <a:off x="411133" y="5596116"/>
            <a:ext cx="576991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 invito a entrar en mi memoria y recorras mi pasado...</a:t>
            </a:r>
            <a:b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 que necesariamente me cuestiones </a:t>
            </a:r>
            <a:r>
              <a:rPr lang="es-ES" sz="2000" dirty="0" smtClean="0"/>
              <a:t/>
            </a:r>
            <a:br>
              <a:rPr lang="es-ES" sz="2000" dirty="0" smtClean="0"/>
            </a:br>
            <a:r>
              <a:rPr lang="es-ES" sz="2000" dirty="0" smtClean="0"/>
              <a:t/>
            </a:r>
            <a:br>
              <a:rPr lang="es-ES" sz="2000" dirty="0" smtClean="0"/>
            </a:br>
            <a:endParaRPr lang="es-ES" sz="2000" dirty="0"/>
          </a:p>
        </p:txBody>
      </p:sp>
      <p:sp>
        <p:nvSpPr>
          <p:cNvPr id="6" name="5 Rectángulo"/>
          <p:cNvSpPr/>
          <p:nvPr/>
        </p:nvSpPr>
        <p:spPr>
          <a:xfrm>
            <a:off x="0" y="6858000"/>
            <a:ext cx="9109075" cy="5000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uadroTexto"/>
          <p:cNvSpPr txBox="1"/>
          <p:nvPr/>
        </p:nvSpPr>
        <p:spPr>
          <a:xfrm>
            <a:off x="8197875" y="6042392"/>
            <a:ext cx="587020" cy="8156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b="1" dirty="0" err="1" smtClean="0">
                <a:latin typeface="Monotype Corsiva" pitchFamily="66" charset="0"/>
              </a:rPr>
              <a:t>Pac-Jaz</a:t>
            </a:r>
            <a:endParaRPr lang="es-ES" sz="1100" b="1" dirty="0" smtClean="0">
              <a:latin typeface="Monotype Corsiva" pitchFamily="66" charset="0"/>
            </a:endParaRPr>
          </a:p>
          <a:p>
            <a:endParaRPr lang="es-ES" dirty="0" smtClean="0"/>
          </a:p>
          <a:p>
            <a:endParaRPr lang="es-ES" dirty="0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2"/>
            <a:ext cx="9109075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09075" cy="6858000"/>
          </a:xfrm>
          <a:blipFill>
            <a:blip r:embed="rId2">
              <a:duotone>
                <a:prstClr val="black"/>
                <a:srgbClr val="CC0066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80a4df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5537" y="0"/>
            <a:ext cx="7072338" cy="6858000"/>
          </a:xfrm>
          <a:prstGeom prst="ellipse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2411397" y="1214422"/>
            <a:ext cx="45720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/>
              <a:t>Te invito a que leas mis poemas de amor...</a:t>
            </a:r>
            <a:br>
              <a:rPr lang="es-ES" sz="2000" dirty="0" smtClean="0"/>
            </a:br>
            <a:r>
              <a:rPr lang="es-ES" sz="2000" dirty="0" smtClean="0"/>
              <a:t>Sin que necesariamente debas darme una opinión sobre ellos</a:t>
            </a:r>
            <a:endParaRPr lang="es-ES" sz="2000" dirty="0"/>
          </a:p>
        </p:txBody>
      </p:sp>
      <p:sp>
        <p:nvSpPr>
          <p:cNvPr id="6" name="5 CuadroTexto"/>
          <p:cNvSpPr txBox="1"/>
          <p:nvPr/>
        </p:nvSpPr>
        <p:spPr>
          <a:xfrm>
            <a:off x="554009" y="6072206"/>
            <a:ext cx="587020" cy="8156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b="1" dirty="0" err="1" smtClean="0">
                <a:latin typeface="Monotype Corsiva" pitchFamily="66" charset="0"/>
              </a:rPr>
              <a:t>Pac-Jaz</a:t>
            </a:r>
            <a:endParaRPr lang="es-ES" sz="1100" b="1" dirty="0" smtClean="0">
              <a:latin typeface="Monotype Corsiva" pitchFamily="66" charset="0"/>
            </a:endParaRPr>
          </a:p>
          <a:p>
            <a:endParaRPr lang="es-ES" dirty="0" smtClean="0"/>
          </a:p>
          <a:p>
            <a:endParaRPr lang="es-ES" dirty="0"/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-1" y="0"/>
            <a:ext cx="9109075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hpbz762ptmi.jpg"/>
          <p:cNvPicPr>
            <a:picLocks noGrp="1" noChangeAspect="1"/>
          </p:cNvPicPr>
          <p:nvPr>
            <p:ph idx="1"/>
          </p:nvPr>
        </p:nvPicPr>
        <p:blipFill>
          <a:blip r:embed="rId2">
            <a:lum/>
          </a:blip>
          <a:stretch>
            <a:fillRect/>
          </a:stretch>
        </p:blipFill>
        <p:spPr>
          <a:xfrm>
            <a:off x="1965325" y="0"/>
            <a:ext cx="7143750" cy="6858000"/>
          </a:xfrm>
        </p:spPr>
      </p:pic>
      <p:sp>
        <p:nvSpPr>
          <p:cNvPr id="9" name="8 CuadroTexto"/>
          <p:cNvSpPr txBox="1"/>
          <p:nvPr/>
        </p:nvSpPr>
        <p:spPr>
          <a:xfrm>
            <a:off x="339695" y="5103674"/>
            <a:ext cx="478634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 invito a que ames con toda la intensidad de tu </a:t>
            </a:r>
            <a:r>
              <a:rPr lang="es-ES" sz="2000" dirty="0" err="1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ser,sin</a:t>
            </a:r>
            <a:r>
              <a:rPr lang="es-ES" sz="2000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pretender que tenga que ser a mi</a:t>
            </a:r>
            <a:br>
              <a:rPr lang="es-ES" sz="2000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000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 usurparnos, sin asfixiarnos....</a:t>
            </a:r>
            <a:br>
              <a:rPr lang="es-ES" sz="2000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000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Solo queriéndonos y respetándonos </a:t>
            </a:r>
            <a:br>
              <a:rPr lang="es-ES" sz="2000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000" dirty="0" smtClean="0">
                <a:solidFill>
                  <a:srgbClr val="FF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 lo que somos.</a:t>
            </a:r>
          </a:p>
          <a:p>
            <a:endParaRPr lang="es-ES" sz="2000" dirty="0">
              <a:solidFill>
                <a:srgbClr val="FF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8197875" y="5643578"/>
            <a:ext cx="587020" cy="81560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b="1" dirty="0" err="1" smtClean="0">
                <a:latin typeface="Monotype Corsiva" pitchFamily="66" charset="0"/>
              </a:rPr>
              <a:t>Pac-Jaz</a:t>
            </a:r>
            <a:endParaRPr lang="es-ES" sz="1100" b="1" dirty="0" smtClean="0">
              <a:latin typeface="Monotype Corsiva" pitchFamily="66" charset="0"/>
            </a:endParaRPr>
          </a:p>
          <a:p>
            <a:endParaRPr lang="es-ES" dirty="0" smtClean="0"/>
          </a:p>
          <a:p>
            <a:endParaRPr lang="es-ES" dirty="0"/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-1" y="0"/>
            <a:ext cx="9109075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y1ufih4ijvn.gif"/>
          <p:cNvPicPr>
            <a:picLocks noGrp="1" noChangeAspect="1"/>
          </p:cNvPicPr>
          <p:nvPr>
            <p:ph idx="1"/>
          </p:nvPr>
        </p:nvPicPr>
        <p:blipFill>
          <a:blip r:embed="rId2">
            <a:lum bright="20000" contrast="30000"/>
          </a:blip>
          <a:stretch>
            <a:fillRect/>
          </a:stretch>
        </p:blipFill>
        <p:spPr>
          <a:xfrm>
            <a:off x="-1" y="0"/>
            <a:ext cx="9161653" cy="6858000"/>
          </a:xfrm>
        </p:spPr>
      </p:pic>
      <p:pic>
        <p:nvPicPr>
          <p:cNvPr id="5" name="4 Imagen" descr="Komandoo Romantic Dinner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 rot="21183712" flipH="1">
            <a:off x="-441101" y="2057583"/>
            <a:ext cx="4450329" cy="5084027"/>
          </a:xfrm>
          <a:prstGeom prst="ellipse">
            <a:avLst/>
          </a:prstGeom>
          <a:effectLst>
            <a:softEdge rad="635000"/>
          </a:effectLst>
        </p:spPr>
      </p:pic>
      <p:sp>
        <p:nvSpPr>
          <p:cNvPr id="6" name="5 CuadroTexto"/>
          <p:cNvSpPr txBox="1"/>
          <p:nvPr/>
        </p:nvSpPr>
        <p:spPr>
          <a:xfrm>
            <a:off x="4840289" y="5786454"/>
            <a:ext cx="35365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smtClean="0"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Francisco del Olmo-Jazmín</a:t>
            </a:r>
            <a:endParaRPr lang="es-ES" sz="2400" dirty="0"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1" y="0"/>
            <a:ext cx="9109075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1819" y="152400"/>
            <a:ext cx="8805439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3637" y="304800"/>
            <a:ext cx="8501803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74993" y="2209800"/>
            <a:ext cx="303636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56813" y="5867400"/>
            <a:ext cx="3797030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1" y="5486400"/>
            <a:ext cx="910907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60449" y="4572000"/>
            <a:ext cx="2530299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7272" y="685800"/>
            <a:ext cx="7894532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0909" y="2590803"/>
            <a:ext cx="10627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09991" y="3352800"/>
          <a:ext cx="3188176" cy="1531112"/>
        </p:xfrm>
        <a:graphic>
          <a:graphicData uri="http://schemas.openxmlformats.org/drawingml/2006/table">
            <a:tbl>
              <a:tblPr/>
              <a:tblGrid>
                <a:gridCol w="1102262"/>
                <a:gridCol w="1042166"/>
                <a:gridCol w="1043748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91091" marR="9109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91091" marR="9109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91091" marR="9109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91091" marR="9109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91091" marR="9109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91091" marR="9109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91091" marR="9109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91091" marR="9109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91091" marR="9109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91091" marR="9109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91091" marR="9109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91091" marR="9109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0908" y="2895603"/>
            <a:ext cx="3188176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09991" y="2895603"/>
            <a:ext cx="3188176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0908" y="3352800"/>
          <a:ext cx="3188176" cy="1517904"/>
        </p:xfrm>
        <a:graphic>
          <a:graphicData uri="http://schemas.openxmlformats.org/drawingml/2006/table">
            <a:tbl>
              <a:tblPr/>
              <a:tblGrid>
                <a:gridCol w="1102262"/>
                <a:gridCol w="1042166"/>
                <a:gridCol w="1043748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L="91091" marR="9109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91091" marR="9109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91091" marR="9109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91091" marR="9109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91091" marR="9109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91091" marR="9109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91091" marR="9109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91091" marR="9109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91091" marR="9109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91091" marR="9109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91091" marR="9109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L="91091" marR="9109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7272" y="685800"/>
            <a:ext cx="7894532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1819" y="2362203"/>
            <a:ext cx="910907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56814" y="5867400"/>
            <a:ext cx="3795448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-TE INVITO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8">
      <a:majorFont>
        <a:latin typeface="Script MT Bold"/>
        <a:ea typeface=""/>
        <a:cs typeface=""/>
      </a:majorFont>
      <a:minorFont>
        <a:latin typeface="Script MT Bold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-TE INVITO-</Template>
  <TotalTime>0</TotalTime>
  <Words>239</Words>
  <Application>Microsoft Office PowerPoint</Application>
  <PresentationFormat>Personalizado</PresentationFormat>
  <Paragraphs>62</Paragraphs>
  <Slides>19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-TE INVITO-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4</cp:revision>
  <dcterms:created xsi:type="dcterms:W3CDTF">2012-06-28T23:30:00Z</dcterms:created>
  <dcterms:modified xsi:type="dcterms:W3CDTF">2012-06-28T23:51:54Z</dcterms:modified>
</cp:coreProperties>
</file>