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</p:sldMasterIdLst>
  <p:sldIdLst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AvjSaK94saa20+f2lq/Hw==" hashData="AUA8JSLKRAIlDpnlW8z59f+SdB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5EDBB-8A65-4CAD-8C50-9C539107615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11/11/2016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524E0-CEA4-4645-B496-DB1B6805D3F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5EDBB-8A65-4CAD-8C50-9C539107615C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11/11/2016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F524E0-CEA4-4645-B496-DB1B6805D3F2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34812">
    <p:fade/>
    <p:sndAc>
      <p:stSnd>
        <p:snd r:embed="rId1" name="- Ernesto Cortazar - Leaves In The Wind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A8BAE-92F8-4703-B0F8-D8109CAA9745}" type="datetimeFigureOut">
              <a:rPr lang="es-ES" smtClean="0"/>
              <a:pPr/>
              <a:t>11/11/2016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79914-5342-489C-83F9-FC5DA68EB53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4812">
    <p:fade/>
    <p:sndAc>
      <p:stSnd>
        <p:snd r:embed="rId13" name="- Ernesto Cortazar - Leaves In The Wind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7EC144-83E9-49C0-8675-CACA1B1F4DE6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11/11/2016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158DC7-D130-4566-A29E-D57D419F408C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Tm="34812">
    <p:fade/>
    <p:sndAc>
      <p:stSnd>
        <p:snd r:embed="rId3" name="- Ernesto Cortazar - Leaves In The Wind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7EC144-83E9-49C0-8675-CACA1B1F4DE6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11/11/2016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7158DC7-D130-4566-A29E-D57D419F408C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white">
                  <a:tint val="75000"/>
                </a:prstClr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 advTm="34812">
    <p:fade/>
    <p:sndAc>
      <p:stSnd>
        <p:snd r:embed="rId3" name="- Ernesto Cortazar - Leaves In The Wind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stellmar@gmail.com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oliviaalenza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rgbClr val="AC0022">
              <a:alpha val="90979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12"/>
            </a:avLst>
          </a:prstGeom>
          <a:solidFill>
            <a:schemeClr val="bg1"/>
          </a:solidFill>
          <a:ln w="57150">
            <a:solidFill>
              <a:srgbClr val="AC2209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5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9226" name="8 Imagen" descr="Drevers_Perhaps_Deco_0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4797425"/>
            <a:ext cx="228123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7" name="11 Imagen" descr="MR_ Kailah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1268413"/>
            <a:ext cx="3455987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23528" y="332656"/>
            <a:ext cx="1337226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100" b="1" dirty="0">
                <a:solidFill>
                  <a:schemeClr val="tx1">
                    <a:lumMod val="95000"/>
                  </a:schemeClr>
                </a:solidFill>
                <a:latin typeface="Lucida Handwriting" pitchFamily="66" charset="0"/>
              </a:rPr>
              <a:t>Alenza by Mar</a:t>
            </a:r>
          </a:p>
        </p:txBody>
      </p:sp>
      <p:pic>
        <p:nvPicPr>
          <p:cNvPr id="9229" name="14 Imagen" descr="animals_87_franiemargot.png"/>
          <p:cNvPicPr>
            <a:picLocks noChangeAspect="1"/>
          </p:cNvPicPr>
          <p:nvPr/>
        </p:nvPicPr>
        <p:blipFill>
          <a:blip r:embed="rId6" cstate="print"/>
          <a:srcRect l="10826" t="8775" r="8215" b="37633"/>
          <a:stretch>
            <a:fillRect/>
          </a:stretch>
        </p:blipFill>
        <p:spPr bwMode="auto">
          <a:xfrm>
            <a:off x="3492500" y="5229225"/>
            <a:ext cx="19431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0" name="15 Imagen" descr="SiameseKittyEleganceLJT1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5805488"/>
            <a:ext cx="10080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1" name="26 CuadroTexto"/>
          <p:cNvSpPr txBox="1">
            <a:spLocks noChangeArrowheads="1"/>
          </p:cNvSpPr>
          <p:nvPr/>
        </p:nvSpPr>
        <p:spPr bwMode="auto">
          <a:xfrm>
            <a:off x="5076825" y="549275"/>
            <a:ext cx="1004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</a:rPr>
              <a:t>………..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1259632" y="2564904"/>
            <a:ext cx="461536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latin typeface="Lucida Handwriting" pitchFamily="66" charset="0"/>
              </a:rPr>
              <a:t>Te esperaré del lado del silencio...</a:t>
            </a:r>
          </a:p>
        </p:txBody>
      </p:sp>
      <p:sp>
        <p:nvSpPr>
          <p:cNvPr id="30" name="29 CuadroTexto"/>
          <p:cNvSpPr txBox="1"/>
          <p:nvPr/>
        </p:nvSpPr>
        <p:spPr>
          <a:xfrm>
            <a:off x="2195736" y="3573016"/>
            <a:ext cx="2326278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b="1" dirty="0">
                <a:latin typeface="Lucida Handwriting" pitchFamily="66" charset="0"/>
              </a:rPr>
              <a:t>Renata </a:t>
            </a:r>
            <a:r>
              <a:rPr lang="es-ES" sz="2000" b="1" dirty="0" smtClean="0">
                <a:latin typeface="Lucida Handwriting" pitchFamily="66" charset="0"/>
              </a:rPr>
              <a:t>Durán</a:t>
            </a:r>
            <a:endParaRPr lang="es-ES" sz="2000" b="1" dirty="0">
              <a:latin typeface="Lucida Handwriting" pitchFamily="66" charset="0"/>
            </a:endParaRPr>
          </a:p>
        </p:txBody>
      </p:sp>
      <p:sp>
        <p:nvSpPr>
          <p:cNvPr id="34" name="33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5" name="34 Triángulo rectángulo"/>
          <p:cNvSpPr/>
          <p:nvPr/>
        </p:nvSpPr>
        <p:spPr>
          <a:xfrm rot="10800000">
            <a:off x="0" y="0"/>
            <a:ext cx="9144000" cy="6957392"/>
          </a:xfrm>
          <a:prstGeom prst="rtTriangle">
            <a:avLst/>
          </a:prstGeom>
          <a:solidFill>
            <a:schemeClr val="bg1"/>
          </a:solidFill>
          <a:ln w="76200">
            <a:solidFill>
              <a:srgbClr val="AC2209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36" name="35 CuadroTexto"/>
          <p:cNvSpPr txBox="1"/>
          <p:nvPr/>
        </p:nvSpPr>
        <p:spPr>
          <a:xfrm>
            <a:off x="5796136" y="1124744"/>
            <a:ext cx="2577950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 err="1" smtClean="0">
                <a:latin typeface="Lucida Handwriting" pitchFamily="66" charset="0"/>
              </a:rPr>
              <a:t>StellMar</a:t>
            </a:r>
            <a:endParaRPr lang="es-ES" sz="4000" b="1" dirty="0">
              <a:latin typeface="Lucida Handwriting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4355976" y="2276872"/>
            <a:ext cx="423705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latin typeface="Lucida Handwriting" pitchFamily="66" charset="0"/>
              </a:rPr>
              <a:t>Difundiendo Poesía</a:t>
            </a:r>
          </a:p>
        </p:txBody>
      </p:sp>
      <p:sp>
        <p:nvSpPr>
          <p:cNvPr id="38" name="37 CuadroTexto"/>
          <p:cNvSpPr txBox="1"/>
          <p:nvPr/>
        </p:nvSpPr>
        <p:spPr>
          <a:xfrm>
            <a:off x="611560" y="5589240"/>
            <a:ext cx="2744662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chemeClr val="bg1"/>
                </a:solidFill>
                <a:latin typeface="Lucida Handwriting" pitchFamily="66" charset="0"/>
              </a:rPr>
              <a:t>Avance automático</a:t>
            </a:r>
          </a:p>
        </p:txBody>
      </p:sp>
      <p:sp>
        <p:nvSpPr>
          <p:cNvPr id="39" name="38 CuadroTexto"/>
          <p:cNvSpPr txBox="1"/>
          <p:nvPr/>
        </p:nvSpPr>
        <p:spPr>
          <a:xfrm>
            <a:off x="5004048" y="5589240"/>
            <a:ext cx="2448106" cy="369332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none">
            <a:spAutoFit/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chemeClr val="bg1"/>
                </a:solidFill>
                <a:latin typeface="Lucida Handwriting" pitchFamily="66" charset="0"/>
              </a:rPr>
              <a:t>Sin fines de lucro</a:t>
            </a:r>
          </a:p>
        </p:txBody>
      </p:sp>
      <p:pic>
        <p:nvPicPr>
          <p:cNvPr id="20" name="19 Imagen" descr="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835696" y="980728"/>
            <a:ext cx="3048006" cy="3048006"/>
          </a:xfrm>
          <a:prstGeom prst="rect">
            <a:avLst/>
          </a:prstGeom>
        </p:spPr>
      </p:pic>
    </p:spTree>
  </p:cSld>
  <p:clrMapOvr>
    <a:masterClrMapping/>
  </p:clrMapOvr>
  <p:transition spd="slow" advClick="0" advTm="34812">
    <p:fade/>
    <p:sndAc>
      <p:stSnd>
        <p:snd r:embed="rId2" name="- Ernesto Cortazar - Leaves In The 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8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0"/>
                            </p:stCondLst>
                            <p:childTnLst>
                              <p:par>
                                <p:cTn id="4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000"/>
                            </p:stCondLst>
                            <p:childTnLst>
                              <p:par>
                                <p:cTn id="5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oliviaalenz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solidFill>
            <a:srgbClr val="AC0022">
              <a:alpha val="90979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3" name="2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4112"/>
            </a:avLst>
          </a:prstGeom>
          <a:solidFill>
            <a:schemeClr val="bg1"/>
          </a:solidFill>
          <a:ln w="57150">
            <a:solidFill>
              <a:srgbClr val="AC2209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25"/>
            </a:avLst>
          </a:prstGeom>
          <a:solidFill>
            <a:schemeClr val="tx1"/>
          </a:solidFill>
          <a:ln w="285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10250" name="8 Imagen" descr="Drevers_Perhaps_Deco_01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688" y="4797425"/>
            <a:ext cx="2281237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11 Imagen" descr="MR_ Kailah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268413"/>
            <a:ext cx="3455987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23528" y="332656"/>
            <a:ext cx="1337226" cy="2616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100" b="1" dirty="0">
                <a:solidFill>
                  <a:schemeClr val="tx1">
                    <a:lumMod val="95000"/>
                  </a:schemeClr>
                </a:solidFill>
                <a:latin typeface="Lucida Handwriting" pitchFamily="66" charset="0"/>
              </a:rPr>
              <a:t>Alenza by Mar</a:t>
            </a:r>
          </a:p>
        </p:txBody>
      </p:sp>
      <p:pic>
        <p:nvPicPr>
          <p:cNvPr id="10253" name="14 Imagen" descr="animals_87_franiemargot.png"/>
          <p:cNvPicPr>
            <a:picLocks noChangeAspect="1"/>
          </p:cNvPicPr>
          <p:nvPr/>
        </p:nvPicPr>
        <p:blipFill>
          <a:blip r:embed="rId5" cstate="print"/>
          <a:srcRect l="10826" t="8775" r="8215" b="37633"/>
          <a:stretch>
            <a:fillRect/>
          </a:stretch>
        </p:blipFill>
        <p:spPr bwMode="auto">
          <a:xfrm>
            <a:off x="3492500" y="5229225"/>
            <a:ext cx="19431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4" name="15 Imagen" descr="SiameseKittyEleganceLJT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805488"/>
            <a:ext cx="10080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1763713" y="1844675"/>
            <a:ext cx="2873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Te esperaré del lado del silencio.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Entre las sombras de las lentas horas.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Te esperaré en el fondo de mis sueños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allí donde comienzan nuestras cosas.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2028825" y="2852738"/>
            <a:ext cx="2192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En ese después del tiempo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donde podemos ser nosotros.</a:t>
            </a: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1741488" y="3357563"/>
            <a:ext cx="2717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Desnudos, al fin, para los besos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más profundos y locos. Para la piel.</a:t>
            </a: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1668463" y="3860800"/>
            <a:ext cx="28194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Te esperaré en la espuma del mar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interminable. Tú tocarás el aire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con mi cuerpo. Siempre vas a cantar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sabiendo que te espero.</a:t>
            </a: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1835150" y="1844675"/>
            <a:ext cx="27733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Voy a morir contigo cualquier tarde.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Después de ti no quiero a nadie.</a:t>
            </a: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1692275" y="2349500"/>
            <a:ext cx="30035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Todo el deseo del mundo claudica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entre tus brazos. No hay más allá de ti,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es el amor que nunca se reparte.</a:t>
            </a: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1763713" y="3068638"/>
            <a:ext cx="2773362" cy="86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Llegaste a ser mi pasión única.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No somos una ilusión cobarde,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si tú no luchas, no lucharé tampoco</a:t>
            </a:r>
            <a:r>
              <a:rPr lang="es-ES" dirty="0">
                <a:solidFill>
                  <a:prstClr val="white"/>
                </a:solidFill>
                <a:latin typeface="Arial" charset="0"/>
              </a:rPr>
              <a:t>.</a:t>
            </a: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1835150" y="3860800"/>
            <a:ext cx="26749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Aceptaré que el tiempo te arranque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de mi lado y moriré esta tarde.</a:t>
            </a:r>
          </a:p>
        </p:txBody>
      </p:sp>
      <p:sp>
        <p:nvSpPr>
          <p:cNvPr id="24" name="23 CuadroTexto"/>
          <p:cNvSpPr txBox="1">
            <a:spLocks noChangeArrowheads="1"/>
          </p:cNvSpPr>
          <p:nvPr/>
        </p:nvSpPr>
        <p:spPr bwMode="auto">
          <a:xfrm>
            <a:off x="2339752" y="4581128"/>
            <a:ext cx="179239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prstClr val="white"/>
                </a:solidFill>
                <a:latin typeface="Arial" charset="0"/>
              </a:rPr>
              <a:t> </a:t>
            </a:r>
            <a:r>
              <a:rPr lang="es-ES" sz="1600" dirty="0">
                <a:solidFill>
                  <a:prstClr val="white"/>
                </a:solidFill>
                <a:latin typeface="Monotype Corsiva" pitchFamily="66" charset="0"/>
              </a:rPr>
              <a:t>Renata </a:t>
            </a:r>
            <a:r>
              <a:rPr lang="es-ES" sz="1600" dirty="0" smtClean="0">
                <a:solidFill>
                  <a:prstClr val="white"/>
                </a:solidFill>
                <a:latin typeface="Monotype Corsiva" pitchFamily="66" charset="0"/>
              </a:rPr>
              <a:t>Durán</a:t>
            </a:r>
            <a:endParaRPr lang="es-ES" sz="1600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2483768" y="1268760"/>
            <a:ext cx="1117614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3200" b="1" dirty="0">
                <a:solidFill>
                  <a:prstClr val="white"/>
                </a:solidFill>
                <a:latin typeface="Lucida Handwriting" pitchFamily="66" charset="0"/>
              </a:rPr>
              <a:t>Mar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1835696" y="5373216"/>
            <a:ext cx="2284600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1400" b="1" dirty="0">
                <a:solidFill>
                  <a:prstClr val="white"/>
                </a:solidFill>
                <a:latin typeface="Lucida Handwriting" pitchFamily="66" charset="0"/>
              </a:rPr>
              <a:t>stellmar@gmail.com</a:t>
            </a:r>
          </a:p>
        </p:txBody>
      </p:sp>
      <p:sp>
        <p:nvSpPr>
          <p:cNvPr id="10266" name="26 CuadroTexto"/>
          <p:cNvSpPr txBox="1">
            <a:spLocks noChangeArrowheads="1"/>
          </p:cNvSpPr>
          <p:nvPr/>
        </p:nvSpPr>
        <p:spPr bwMode="auto">
          <a:xfrm>
            <a:off x="5076825" y="549275"/>
            <a:ext cx="1004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black"/>
                </a:solidFill>
                <a:latin typeface="Arial" charset="0"/>
              </a:rPr>
              <a:t>………..</a:t>
            </a:r>
          </a:p>
        </p:txBody>
      </p:sp>
      <p:sp>
        <p:nvSpPr>
          <p:cNvPr id="10249" name="9 CuadroTexto"/>
          <p:cNvSpPr txBox="1">
            <a:spLocks noChangeArrowheads="1"/>
          </p:cNvSpPr>
          <p:nvPr/>
        </p:nvSpPr>
        <p:spPr bwMode="auto">
          <a:xfrm>
            <a:off x="8172400" y="6237312"/>
            <a:ext cx="6495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1600" dirty="0">
                <a:solidFill>
                  <a:schemeClr val="bg1"/>
                </a:solidFill>
                <a:latin typeface="Lucida Handwriting" pitchFamily="66" charset="0"/>
              </a:rPr>
              <a:t>Mar</a:t>
            </a:r>
          </a:p>
        </p:txBody>
      </p:sp>
    </p:spTree>
  </p:cSld>
  <p:clrMapOvr>
    <a:masterClrMapping/>
  </p:clrMapOvr>
  <p:transition spd="slow" advClick="0" advTm="3481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7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8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9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1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9000"/>
                            </p:stCondLst>
                            <p:childTnLst>
                              <p:par>
                                <p:cTn id="6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animMotion origin="layout" path="M 0 0  L 0 0.3331  E" pathEditMode="relative" ptsTypes=""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8" grpId="1"/>
      <p:bldP spid="19" grpId="0"/>
      <p:bldP spid="19" grpId="1"/>
      <p:bldP spid="20" grpId="0"/>
      <p:bldP spid="20" grpId="1"/>
      <p:bldP spid="21" grpId="0"/>
      <p:bldP spid="21" grpId="1"/>
      <p:bldP spid="16" grpId="0"/>
      <p:bldP spid="16" grpId="1"/>
      <p:bldP spid="17" grpId="0"/>
      <p:bldP spid="17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899592" y="2780928"/>
            <a:ext cx="74898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latin typeface="Monotype Corsiva" pitchFamily="66" charset="0"/>
              </a:rPr>
              <a:t>Poeta y diplomática colombiana nacida en Bogotá en 1950.</a:t>
            </a:r>
            <a:br>
              <a:rPr lang="es-ES" dirty="0">
                <a:solidFill>
                  <a:prstClr val="white"/>
                </a:solidFill>
                <a:latin typeface="Monotype Corsiva" pitchFamily="66" charset="0"/>
              </a:rPr>
            </a:br>
            <a:r>
              <a:rPr lang="es-ES" dirty="0">
                <a:solidFill>
                  <a:prstClr val="white"/>
                </a:solidFill>
                <a:latin typeface="Monotype Corsiva" pitchFamily="66" charset="0"/>
              </a:rPr>
              <a:t>Estudió Derecho en la Universidad de los Andes y Literatura Comparada en La Sorbona.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331517" y="3500065"/>
            <a:ext cx="4352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latin typeface="Monotype Corsiva" pitchFamily="66" charset="0"/>
              </a:rPr>
              <a:t>De su obra poética se destacan los poemas sensuales</a:t>
            </a:r>
          </a:p>
        </p:txBody>
      </p:sp>
      <p:sp>
        <p:nvSpPr>
          <p:cNvPr id="5" name="4 Botón de acción: Final">
            <a:hlinkClick r:id="" action="ppaction://hlinkshowjump?jump=lastslide" highlightClick="1"/>
          </p:cNvPr>
          <p:cNvSpPr/>
          <p:nvPr/>
        </p:nvSpPr>
        <p:spPr>
          <a:xfrm>
            <a:off x="7732762" y="6380857"/>
            <a:ext cx="647700" cy="215900"/>
          </a:xfrm>
          <a:prstGeom prst="actionButtonEn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Botón de acción: Comienzo">
            <a:hlinkClick r:id="" action="ppaction://hlinkshowjump?jump=firstslide" highlightClick="1"/>
          </p:cNvPr>
          <p:cNvSpPr/>
          <p:nvPr/>
        </p:nvSpPr>
        <p:spPr>
          <a:xfrm>
            <a:off x="1179562" y="6380857"/>
            <a:ext cx="720725" cy="215900"/>
          </a:xfrm>
          <a:prstGeom prst="actionButtonBeginning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11270" name="6 CuadroTexto">
            <a:hlinkClick r:id="rId2"/>
          </p:cNvPr>
          <p:cNvSpPr txBox="1">
            <a:spLocks noChangeArrowheads="1"/>
          </p:cNvSpPr>
          <p:nvPr/>
        </p:nvSpPr>
        <p:spPr bwMode="auto">
          <a:xfrm>
            <a:off x="3556050" y="6091932"/>
            <a:ext cx="18018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dirty="0">
                <a:solidFill>
                  <a:prstClr val="white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3628008" y="4220393"/>
            <a:ext cx="1418978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2000" b="1" dirty="0">
                <a:solidFill>
                  <a:prstClr val="white"/>
                </a:solidFill>
                <a:latin typeface="Monotype Corsiva" pitchFamily="66" charset="0"/>
              </a:rPr>
              <a:t>Tube: Maryse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691904" y="4652441"/>
            <a:ext cx="3236784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dirty="0" smtClean="0">
                <a:latin typeface="Monotype Corsiva" pitchFamily="66" charset="0"/>
              </a:rPr>
              <a:t>Música :Cortazar.- Hojas en el viento</a:t>
            </a:r>
            <a:endParaRPr lang="es-ES" dirty="0"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270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e Office">
  <a:themeElements>
    <a:clrScheme name="Personalizado 1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9393A"/>
      </a:hlink>
      <a:folHlink>
        <a:srgbClr val="69393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237</Words>
  <Application>Microsoft Office PowerPoint</Application>
  <PresentationFormat>Presentación en pantalla (4:3)</PresentationFormat>
  <Paragraphs>43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Tema de Office</vt:lpstr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Teesperaredellado….</dc:title>
  <dc:subject>Renata Duran</dc:subject>
  <dc:creator>Mar</dc:creator>
  <cp:lastModifiedBy>Mar</cp:lastModifiedBy>
  <cp:revision>12</cp:revision>
  <dcterms:created xsi:type="dcterms:W3CDTF">2016-07-04T23:51:09Z</dcterms:created>
  <dcterms:modified xsi:type="dcterms:W3CDTF">2016-11-11T22:33:33Z</dcterms:modified>
</cp:coreProperties>
</file>