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OXBtNpbZjTDBWob71vH4w==" hashData="ntEbb27kUi4dEMSrCLkrXcWIra555n9PN51XEBWW6ZEghqcNiyFhS5+jOfBitndX27ngSzrWQ0wPhf7JUlSBo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3" autoAdjust="0"/>
    <p:restoredTop sz="94660"/>
  </p:normalViewPr>
  <p:slideViewPr>
    <p:cSldViewPr snapToGrid="0">
      <p:cViewPr>
        <p:scale>
          <a:sx n="90" d="100"/>
          <a:sy n="90" d="100"/>
        </p:scale>
        <p:origin x="498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F6CDB0-EB03-4A77-AA29-6A18F743C5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2873969-AD67-431A-8245-5F337D24CA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C68EEF3-BA50-45AB-BE16-6D2491D17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D0C9-7D90-43AB-BE7C-CBCFB398FCE4}" type="datetimeFigureOut">
              <a:rPr lang="es-ES" smtClean="0"/>
              <a:t>17/05/2024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CFF0F6D-12E6-4811-AA17-897E2BDB4C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D37ACCC-4A65-4EC6-B7F3-B70466D07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C6BC-EB9E-4987-83F4-0576670313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0526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A85662-B442-428A-B4C1-C1B896FFAF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7113152-948B-4A15-874F-A990A1F0B4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F0E3156-059B-4619-B725-DD4DC2652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D0C9-7D90-43AB-BE7C-CBCFB398FCE4}" type="datetimeFigureOut">
              <a:rPr lang="es-ES" smtClean="0"/>
              <a:t>17/05/2024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1AEC332-079D-48F0-B793-EB6073E94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DD2F446-3647-407C-BAD2-929CE744C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C6BC-EB9E-4987-83F4-0576670313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3553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482414-DDDA-4164-BDB4-82670B27A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3243BDD-707D-4EAC-9588-C3DF3D7D9B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B64D784-5BFC-4A9B-A51B-139433E20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D0C9-7D90-43AB-BE7C-CBCFB398FCE4}" type="datetimeFigureOut">
              <a:rPr lang="es-ES" smtClean="0"/>
              <a:t>17/05/2024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793245E-DD51-4474-A681-C3E5BA5D4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04A989E-28B0-4F18-B049-E4A838D6F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C6BC-EB9E-4987-83F4-0576670313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07828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ACEB8A-65A0-4CD6-8D4E-4AC89ED22E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EA5A621-D95B-42A4-AF7C-466967679A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29C648C-BE4B-4C90-BDB8-C24C2C7D5A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AAE980F-DD2E-48CB-80F7-55C05DAAD2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D0C9-7D90-43AB-BE7C-CBCFB398FCE4}" type="datetimeFigureOut">
              <a:rPr lang="es-ES" smtClean="0"/>
              <a:t>17/05/2024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1B552D0-6E4D-4ECD-9042-0AA6BC19AF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A45A263-0B0B-4BEA-B0FF-C791AACE8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C6BC-EB9E-4987-83F4-0576670313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3602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78B024-5934-42B0-9D6E-06FD8A945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7689417-086A-4924-ABC2-BB350AE962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9591B94-40E1-470F-846B-B9166CBF98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F85F290-A264-4CEB-B8EF-E790F10155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3B54412-CDBD-4B55-9E29-09C174876B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12638E6-228C-4BB8-8975-FDDADC013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D0C9-7D90-43AB-BE7C-CBCFB398FCE4}" type="datetimeFigureOut">
              <a:rPr lang="es-ES" smtClean="0"/>
              <a:t>17/05/2024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126B477-21CC-4BE3-9761-7C53AC85C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B8AFC4D-B8FC-425A-AF37-AFB3DB5BA5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C6BC-EB9E-4987-83F4-0576670313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781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D95EE43-F652-4D0B-B8DA-6CC129861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A0FDEE5-0E94-4C32-BB84-17B3B82B1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D0C9-7D90-43AB-BE7C-CBCFB398FCE4}" type="datetimeFigureOut">
              <a:rPr lang="es-ES" smtClean="0"/>
              <a:t>17/05/2024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D5D4EAF-8032-411A-A212-C588B662A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EE0EF50-953B-4EC2-BD95-32A5C2568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C6BC-EB9E-4987-83F4-0576670313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1332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1589497-886A-424B-9A67-E40105BA2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D0C9-7D90-43AB-BE7C-CBCFB398FCE4}" type="datetimeFigureOut">
              <a:rPr lang="es-ES" smtClean="0"/>
              <a:t>17/05/2024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19C2741-14EC-4F4E-8D22-CA8A63A957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9BB24C8-B031-4579-892F-D7E667F3C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C6BC-EB9E-4987-83F4-0576670313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5006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B0F3F37-C721-4D1F-9610-07A26A06B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688EF7E-6E41-4FF7-9164-E73C8FAB28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F71EE5F-B00D-42DC-9E05-2B23EEC0AF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6645E28-D7DD-4AB3-840F-9454BB1DB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D0C9-7D90-43AB-BE7C-CBCFB398FCE4}" type="datetimeFigureOut">
              <a:rPr lang="es-ES" smtClean="0"/>
              <a:t>17/05/2024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BB643C8-3E8F-485A-809B-1D5CC168C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71781B9-BDDE-45D3-939A-4BA94F169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C6BC-EB9E-4987-83F4-0576670313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1915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DBD9D4-5787-4CA3-A56C-FBD43EEA4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DD18810-3304-4216-9631-0CE10709C9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27A589D-33AB-4915-B437-49175928B2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3BA8082-2665-4559-B2FE-C61BB7307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D0C9-7D90-43AB-BE7C-CBCFB398FCE4}" type="datetimeFigureOut">
              <a:rPr lang="es-ES" smtClean="0"/>
              <a:t>17/05/2024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1D44360-81A8-4669-94C5-0DCCF8CCAF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2D56C3C-060B-4F57-BA6F-D0FD4EA21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C6BC-EB9E-4987-83F4-0576670313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90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BA8846-F429-4791-8123-0D4F7E5FB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42B1EC8-7707-4099-A2ED-CEAEF4068B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4839C9D-95C1-448C-81C5-EAAAFCA0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D0C9-7D90-43AB-BE7C-CBCFB398FCE4}" type="datetimeFigureOut">
              <a:rPr lang="es-ES" smtClean="0"/>
              <a:t>17/05/2024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362A347-428E-476E-BE69-B35C8FD53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BEC3C41-5E69-4D3B-9497-408A7845D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C6BC-EB9E-4987-83F4-0576670313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4805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9DB66A3-4A6F-4AEE-BD60-C7154382B8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52B363C-60F7-498D-9839-92F6541726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B6C4C0E-68B3-4A31-8E66-DDF25C87A3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D0C9-7D90-43AB-BE7C-CBCFB398FCE4}" type="datetimeFigureOut">
              <a:rPr lang="es-ES" smtClean="0"/>
              <a:t>17/05/2024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8A75C2F-C870-4FE7-87D1-F7304F489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6F460B8-96F1-40E8-986E-0956D75F85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C6BC-EB9E-4987-83F4-0576670313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55639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823239-249C-4E13-B63C-7DFD0228BB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AA54977-2A2A-4AF9-B01F-D6C82189D2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6AB613B-8D98-4E1D-B1EF-20B3CCA0B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605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B1C6B3F4-336B-45D8-8EE7-F8230BB94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C72FE16-DB1F-4F8E-95B4-7A04C9FA02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1A27B02-FBB8-4A3F-B420-2801C77245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7D0C9-7D90-43AB-BE7C-CBCFB398FCE4}" type="datetimeFigureOut">
              <a:rPr lang="es-ES" smtClean="0"/>
              <a:t>17/05/2024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E914BD3-09B6-4E80-B317-22C734D0E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32D29-831E-4EFE-88E6-F291A3319D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E4C6BC-EB9E-4987-83F4-0576670313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3602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89A1FED6-B42F-4461-9C8E-FBEEAE6E72F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20038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jpg"/><Relationship Id="rId4" Type="http://schemas.openxmlformats.org/officeDocument/2006/relationships/image" Target="../media/image1.jp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58687921-0D2A-40CA-AD64-3A318F55F4D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4" b="17358"/>
          <a:stretch/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632E2C28-1C0C-47CC-9E22-3A8DA28595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6" b="3376"/>
          <a:stretch/>
        </p:blipFill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522427A4-AD5B-43C4-B50E-AA62B7FA68AF}"/>
              </a:ext>
            </a:extLst>
          </p:cNvPr>
          <p:cNvSpPr/>
          <p:nvPr/>
        </p:nvSpPr>
        <p:spPr>
          <a:xfrm>
            <a:off x="5653800" y="360313"/>
            <a:ext cx="517064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400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Bell MT" panose="02020503060305020303" pitchFamily="18" charset="0"/>
              </a:rPr>
              <a:t>Te escribiré mil poesías</a:t>
            </a:r>
          </a:p>
        </p:txBody>
      </p:sp>
      <p:pic>
        <p:nvPicPr>
          <p:cNvPr id="2" name="DerosyMeditando">
            <a:hlinkClick r:id="" action="ppaction://media"/>
            <a:extLst>
              <a:ext uri="{FF2B5EF4-FFF2-40B4-BE49-F238E27FC236}">
                <a16:creationId xmlns:a16="http://schemas.microsoft.com/office/drawing/2014/main" id="{51EC5549-577B-46A4-BA02-9450BD7A87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88168" y="7284987"/>
            <a:ext cx="609600" cy="6096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1F46637C-49CD-5ACF-492D-19D6C5F8605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CC500AD-A34D-666A-0432-8329011E41C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23414" y="0"/>
            <a:ext cx="826858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5168A506-44C1-F739-E435-28F1C68AC73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92341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3 Rectángulo">
            <a:extLst>
              <a:ext uri="{FF2B5EF4-FFF2-40B4-BE49-F238E27FC236}">
                <a16:creationId xmlns:a16="http://schemas.microsoft.com/office/drawing/2014/main" id="{4D569B55-BB8E-7285-5B19-1CEC82A30EAD}"/>
              </a:ext>
            </a:extLst>
          </p:cNvPr>
          <p:cNvSpPr/>
          <p:nvPr/>
        </p:nvSpPr>
        <p:spPr>
          <a:xfrm>
            <a:off x="138223" y="181957"/>
            <a:ext cx="3646967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El sabor de tu mirada,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una noche amarga y fría.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La fragancia de tu cuerpo,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soñando que eras mía.</a:t>
            </a:r>
          </a:p>
          <a:p>
            <a:pPr algn="ctr"/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El color del sufrimiento,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una triste melodía.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El pesar de mi lamento,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mientras mi alma se partía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37569F10-462E-D6C6-1DF6-92BD0381F2D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78803A5C-6238-BE79-7BAF-711D6E4D534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34046" y="0"/>
            <a:ext cx="8257953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9A8A1FCB-05F4-D024-385A-2455AD5D6CE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3934045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3 Rectángulo">
            <a:extLst>
              <a:ext uri="{FF2B5EF4-FFF2-40B4-BE49-F238E27FC236}">
                <a16:creationId xmlns:a16="http://schemas.microsoft.com/office/drawing/2014/main" id="{B50D7682-2088-E62F-2D96-15B9D5F663E5}"/>
              </a:ext>
            </a:extLst>
          </p:cNvPr>
          <p:cNvSpPr/>
          <p:nvPr/>
        </p:nvSpPr>
        <p:spPr>
          <a:xfrm>
            <a:off x="156268" y="181955"/>
            <a:ext cx="3493921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i="1" dirty="0">
                <a:solidFill>
                  <a:schemeClr val="tx2">
                    <a:lumMod val="40000"/>
                    <a:lumOff val="60000"/>
                  </a:schemeClr>
                </a:solidFill>
                <a:latin typeface="Bell MT" panose="02020503060305020303" pitchFamily="18" charset="0"/>
              </a:rPr>
              <a:t>Revelarte un secreto,</a:t>
            </a:r>
            <a:br>
              <a:rPr lang="es-ES" sz="3200" i="1" dirty="0">
                <a:solidFill>
                  <a:schemeClr val="tx2">
                    <a:lumMod val="40000"/>
                    <a:lumOff val="60000"/>
                  </a:schemeClr>
                </a:solidFill>
                <a:latin typeface="Bell MT" panose="02020503060305020303" pitchFamily="18" charset="0"/>
              </a:rPr>
            </a:br>
            <a:r>
              <a:rPr lang="es-ES" sz="3200" i="1" dirty="0">
                <a:solidFill>
                  <a:schemeClr val="tx2">
                    <a:lumMod val="40000"/>
                    <a:lumOff val="60000"/>
                  </a:schemeClr>
                </a:solidFill>
                <a:latin typeface="Bell MT" panose="02020503060305020303" pitchFamily="18" charset="0"/>
              </a:rPr>
              <a:t>escribirte mil poesías.</a:t>
            </a:r>
            <a:br>
              <a:rPr lang="es-ES" sz="3200" i="1" dirty="0">
                <a:solidFill>
                  <a:schemeClr val="tx2">
                    <a:lumMod val="40000"/>
                    <a:lumOff val="60000"/>
                  </a:schemeClr>
                </a:solidFill>
                <a:latin typeface="Bell MT" panose="02020503060305020303" pitchFamily="18" charset="0"/>
              </a:rPr>
            </a:br>
            <a:r>
              <a:rPr lang="es-ES" sz="3200" i="1" dirty="0">
                <a:solidFill>
                  <a:schemeClr val="tx2">
                    <a:lumMod val="40000"/>
                    <a:lumOff val="60000"/>
                  </a:schemeClr>
                </a:solidFill>
                <a:latin typeface="Bell MT" panose="02020503060305020303" pitchFamily="18" charset="0"/>
              </a:rPr>
              <a:t>Amarte para siempre,</a:t>
            </a:r>
            <a:br>
              <a:rPr lang="es-ES" sz="3200" i="1" dirty="0">
                <a:solidFill>
                  <a:schemeClr val="tx2">
                    <a:lumMod val="40000"/>
                    <a:lumOff val="60000"/>
                  </a:schemeClr>
                </a:solidFill>
                <a:latin typeface="Bell MT" panose="02020503060305020303" pitchFamily="18" charset="0"/>
              </a:rPr>
            </a:br>
            <a:r>
              <a:rPr lang="es-ES" sz="3200" i="1" dirty="0">
                <a:solidFill>
                  <a:schemeClr val="tx2">
                    <a:lumMod val="40000"/>
                    <a:lumOff val="60000"/>
                  </a:schemeClr>
                </a:solidFill>
                <a:latin typeface="Bell MT" panose="02020503060305020303" pitchFamily="18" charset="0"/>
              </a:rPr>
              <a:t>aun sabiendo que te irías</a:t>
            </a:r>
          </a:p>
          <a:p>
            <a:pPr algn="ctr"/>
            <a:r>
              <a:rPr lang="es-ES" sz="3200" i="1" dirty="0">
                <a:solidFill>
                  <a:schemeClr val="tx2">
                    <a:lumMod val="40000"/>
                    <a:lumOff val="60000"/>
                  </a:schemeClr>
                </a:solidFill>
                <a:latin typeface="Bell MT" panose="02020503060305020303" pitchFamily="18" charset="0"/>
              </a:rPr>
              <a:t>Ruego al mar y ruego al viento</a:t>
            </a:r>
            <a:br>
              <a:rPr lang="es-ES" sz="3200" i="1" dirty="0">
                <a:solidFill>
                  <a:schemeClr val="tx2">
                    <a:lumMod val="40000"/>
                    <a:lumOff val="60000"/>
                  </a:schemeClr>
                </a:solidFill>
                <a:latin typeface="Bell MT" panose="02020503060305020303" pitchFamily="18" charset="0"/>
              </a:rPr>
            </a:br>
            <a:r>
              <a:rPr lang="es-ES" sz="3200" i="1" dirty="0">
                <a:solidFill>
                  <a:schemeClr val="tx2">
                    <a:lumMod val="40000"/>
                    <a:lumOff val="60000"/>
                  </a:schemeClr>
                </a:solidFill>
                <a:latin typeface="Bell MT" panose="02020503060305020303" pitchFamily="18" charset="0"/>
              </a:rPr>
              <a:t>Dios del Sol, fuego eterno </a:t>
            </a:r>
            <a:br>
              <a:rPr lang="es-ES" sz="3200" i="1" dirty="0">
                <a:solidFill>
                  <a:schemeClr val="tx2">
                    <a:lumMod val="40000"/>
                    <a:lumOff val="60000"/>
                  </a:schemeClr>
                </a:solidFill>
                <a:latin typeface="Bell MT" panose="02020503060305020303" pitchFamily="18" charset="0"/>
              </a:rPr>
            </a:br>
            <a:r>
              <a:rPr lang="es-ES" sz="3200" i="1" dirty="0">
                <a:solidFill>
                  <a:schemeClr val="tx2">
                    <a:lumMod val="40000"/>
                    <a:lumOff val="60000"/>
                  </a:schemeClr>
                </a:solidFill>
                <a:latin typeface="Bell MT" panose="02020503060305020303" pitchFamily="18" charset="0"/>
              </a:rPr>
              <a:t>cada día, cada momento,</a:t>
            </a:r>
            <a:br>
              <a:rPr lang="es-ES" sz="3200" i="1" dirty="0">
                <a:solidFill>
                  <a:schemeClr val="tx2">
                    <a:lumMod val="40000"/>
                    <a:lumOff val="60000"/>
                  </a:schemeClr>
                </a:solidFill>
                <a:latin typeface="Bell MT" panose="02020503060305020303" pitchFamily="18" charset="0"/>
              </a:rPr>
            </a:br>
            <a:r>
              <a:rPr lang="es-ES" sz="3200" i="1" dirty="0">
                <a:solidFill>
                  <a:schemeClr val="tx2">
                    <a:lumMod val="40000"/>
                    <a:lumOff val="60000"/>
                  </a:schemeClr>
                </a:solidFill>
                <a:latin typeface="Bell MT" panose="02020503060305020303" pitchFamily="18" charset="0"/>
              </a:rPr>
              <a:t>Líbrame de este tormento</a:t>
            </a:r>
          </a:p>
        </p:txBody>
      </p:sp>
      <p:sp>
        <p:nvSpPr>
          <p:cNvPr id="22" name="11 CuadroTexto">
            <a:extLst>
              <a:ext uri="{FF2B5EF4-FFF2-40B4-BE49-F238E27FC236}">
                <a16:creationId xmlns:a16="http://schemas.microsoft.com/office/drawing/2014/main" id="{AED6733E-898E-FF99-D462-C440BF80545A}"/>
              </a:ext>
            </a:extLst>
          </p:cNvPr>
          <p:cNvSpPr txBox="1"/>
          <p:nvPr/>
        </p:nvSpPr>
        <p:spPr>
          <a:xfrm>
            <a:off x="1841233" y="7192427"/>
            <a:ext cx="3060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jrvallegpmez@outlook.es</a:t>
            </a:r>
          </a:p>
        </p:txBody>
      </p:sp>
      <p:sp>
        <p:nvSpPr>
          <p:cNvPr id="23" name="9 CuadroTexto">
            <a:extLst>
              <a:ext uri="{FF2B5EF4-FFF2-40B4-BE49-F238E27FC236}">
                <a16:creationId xmlns:a16="http://schemas.microsoft.com/office/drawing/2014/main" id="{CB152B17-AFA9-3AB6-9053-59BCCE818896}"/>
              </a:ext>
            </a:extLst>
          </p:cNvPr>
          <p:cNvSpPr txBox="1"/>
          <p:nvPr/>
        </p:nvSpPr>
        <p:spPr>
          <a:xfrm>
            <a:off x="9370617" y="5796171"/>
            <a:ext cx="28213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i="1" dirty="0" err="1">
                <a:solidFill>
                  <a:srgbClr val="00B0F0"/>
                </a:solidFill>
                <a:latin typeface="Andy" pitchFamily="66" charset="0"/>
              </a:rPr>
              <a:t>jrvg</a:t>
            </a:r>
            <a:endParaRPr lang="es-ES" sz="4000" b="1" i="1" dirty="0">
              <a:solidFill>
                <a:srgbClr val="00B0F0"/>
              </a:solidFill>
              <a:latin typeface="Andy" pitchFamily="66" charset="0"/>
            </a:endParaRPr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873ECC3B-0943-1829-40BB-B765C292EE3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-2"/>
            <a:ext cx="12191997" cy="68580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5460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2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14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0"/>
                            </p:stCondLst>
                            <p:childTnLst>
                              <p:par>
                                <p:cTn id="24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8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4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500"/>
                            </p:stCondLst>
                            <p:childTnLst>
                              <p:par>
                                <p:cTn id="46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6" presetClass="emph" presetSubtype="0" fill="hold" grpId="2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1" presetClass="exit" presetSubtype="0" fill="hold" grpId="1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5000" tmFilter="0,0; .5, 0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4500"/>
                            </p:stCondLst>
                            <p:childTnLst>
                              <p:par>
                                <p:cTn id="64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8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4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7500"/>
                            </p:stCondLst>
                            <p:childTnLst>
                              <p:par>
                                <p:cTn id="86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6" presetClass="emph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90" dur="5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" presetClass="exit" presetSubtype="3" fill="hold" grpId="2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2000"/>
                            </p:stCondLst>
                            <p:childTnLst>
                              <p:par>
                                <p:cTn id="96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6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0">
                <p:cTn id="11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/>
      <p:bldP spid="3" grpId="0" animBg="1"/>
      <p:bldP spid="13" grpId="0"/>
      <p:bldP spid="13" grpId="1"/>
      <p:bldP spid="13" grpId="2"/>
      <p:bldP spid="16" grpId="0" animBg="1"/>
      <p:bldP spid="21" grpId="0"/>
      <p:bldP spid="21" grpId="1"/>
      <p:bldP spid="21" grpId="2"/>
      <p:bldP spid="22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76A31FCC-59C0-4A07-BF69-EC1A876D8C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EFD55145-74C2-4412-B7BF-F2F4D62C22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714DC062-76F6-46BF-AB5D-E9711DDDD6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F95694EF-B29D-460B-9AAB-16924047E6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ED60958-44AE-47CF-BC12-22DFE50B03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573B64F5-D288-41D3-84C3-2DDCED7971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25B4B5BA-2A9B-453F-AC70-80095F79BE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2AAABC22-6004-4EB7-8F38-E9682656D7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EB610090-6BD1-485C-8DF7-4EBF40AF59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C03DFF7D-72FC-4B5F-9E04-3C5A6136CA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FE8116D5-4BFD-4DB9-8EBA-2545A70AAF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489DEB57-37A5-4E08-A9F8-821E79BF7C72}"/>
              </a:ext>
            </a:extLst>
          </p:cNvPr>
          <p:cNvSpPr txBox="1"/>
          <p:nvPr/>
        </p:nvSpPr>
        <p:spPr>
          <a:xfrm>
            <a:off x="284480" y="7122160"/>
            <a:ext cx="975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266091940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129</Words>
  <Application>Microsoft Office PowerPoint</Application>
  <PresentationFormat>Panorámica</PresentationFormat>
  <Paragraphs>10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 escribirte mil poesías...</dc:title>
  <dc:creator>jrvallegomez@outlook.es</dc:creator>
  <cp:keywords>poesia</cp:keywords>
  <cp:lastModifiedBy>jose ruiz</cp:lastModifiedBy>
  <cp:revision>9</cp:revision>
  <dcterms:created xsi:type="dcterms:W3CDTF">2023-11-26T14:05:41Z</dcterms:created>
  <dcterms:modified xsi:type="dcterms:W3CDTF">2024-05-17T14:29:45Z</dcterms:modified>
</cp:coreProperties>
</file>