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74" r:id="rId4"/>
    <p:sldId id="262" r:id="rId5"/>
    <p:sldId id="258" r:id="rId6"/>
    <p:sldId id="259" r:id="rId7"/>
    <p:sldId id="257" r:id="rId8"/>
    <p:sldId id="285" r:id="rId9"/>
    <p:sldId id="284" r:id="rId10"/>
    <p:sldId id="283" r:id="rId11"/>
    <p:sldId id="280" r:id="rId12"/>
    <p:sldId id="279" r:id="rId13"/>
    <p:sldId id="278" r:id="rId14"/>
    <p:sldId id="281" r:id="rId15"/>
    <p:sldId id="276" r:id="rId16"/>
    <p:sldId id="277" r:id="rId17"/>
    <p:sldId id="275" r:id="rId18"/>
    <p:sldId id="273" r:id="rId19"/>
    <p:sldId id="272" r:id="rId20"/>
    <p:sldId id="294" r:id="rId21"/>
    <p:sldId id="295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27l5qdYfofihVORFRh/3Q" hashData="s+PeaBpBDWfEarjGmXJq+G5TGb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2121BD"/>
    <a:srgbClr val="009900"/>
    <a:srgbClr val="5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302" autoAdjust="0"/>
    <p:restoredTop sz="94660"/>
  </p:normalViewPr>
  <p:slideViewPr>
    <p:cSldViewPr>
      <p:cViewPr>
        <p:scale>
          <a:sx n="60" d="100"/>
          <a:sy n="60" d="100"/>
        </p:scale>
        <p:origin x="-642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F3D4AC-139A-4F56-9194-DFFFCA102B5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F8068-0E88-4CA4-BCD3-0ECF1C9C8CC4}" type="datetimeFigureOut">
              <a:rPr lang="es-ES" smtClean="0"/>
              <a:pPr/>
              <a:t>12/06/2012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BD7EB-5E52-4EEB-A45C-361B06A6B0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947449-7107-41B9-8A83-131F6875948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c5d73379f65b2b0d3f48b4z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714348" y="428604"/>
            <a:ext cx="4714908" cy="3786214"/>
          </a:xfrm>
          <a:prstGeom prst="heart">
            <a:avLst/>
          </a:prstGeom>
          <a:blipFill dpi="0" rotWithShape="1">
            <a:blip r:embed="rId4">
              <a:alphaModFix amt="3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3357554" y="1857364"/>
            <a:ext cx="4714908" cy="3786214"/>
          </a:xfrm>
          <a:prstGeom prst="heart">
            <a:avLst/>
          </a:prstGeom>
          <a:blipFill dpi="0" rotWithShape="1">
            <a:blip r:embed="rId4">
              <a:alphaModFix amt="3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nw3AWq1339505490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836648"/>
            <a:ext cx="1338264" cy="1020710"/>
          </a:xfrm>
          <a:prstGeom prst="rect">
            <a:avLst/>
          </a:prstGeom>
        </p:spPr>
      </p:pic>
      <p:pic>
        <p:nvPicPr>
          <p:cNvPr id="8" name="7 Imagen" descr="BIS30K1339505519.gif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2143116"/>
            <a:ext cx="2476500" cy="857250"/>
          </a:xfrm>
          <a:prstGeom prst="rect">
            <a:avLst/>
          </a:prstGeom>
        </p:spPr>
      </p:pic>
      <p:pic>
        <p:nvPicPr>
          <p:cNvPr id="9" name="8 Imagen" descr="rSmwh81339505534.gif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3286124"/>
            <a:ext cx="2076450" cy="857250"/>
          </a:xfrm>
          <a:prstGeom prst="rect">
            <a:avLst/>
          </a:prstGeom>
        </p:spPr>
      </p:pic>
      <p:pic>
        <p:nvPicPr>
          <p:cNvPr id="10" name="9 Imagen" descr="Oy8A6S1339505477.gif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4429132"/>
            <a:ext cx="3162300" cy="1047750"/>
          </a:xfrm>
          <a:prstGeom prst="rect">
            <a:avLst/>
          </a:prstGeom>
        </p:spPr>
      </p:pic>
    </p:spTree>
  </p:cSld>
  <p:clrMapOvr>
    <a:masterClrMapping/>
  </p:clrMapOvr>
  <p:transition advTm="23000">
    <p:sndAc>
      <p:stSnd>
        <p:snd r:embed="rId2" name="Rosana Arbelo - Te Debo Este Sueno (AresLatino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5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ardecer-romantico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929330"/>
          </a:xfrm>
          <a:prstGeom prst="rect">
            <a:avLst/>
          </a:prstGeom>
          <a:ln>
            <a:noFill/>
          </a:ln>
        </p:spPr>
      </p:pic>
      <p:sp>
        <p:nvSpPr>
          <p:cNvPr id="5" name="4 Lágrima"/>
          <p:cNvSpPr/>
          <p:nvPr/>
        </p:nvSpPr>
        <p:spPr>
          <a:xfrm rot="18743084">
            <a:off x="2237809" y="1029762"/>
            <a:ext cx="4786346" cy="4899891"/>
          </a:xfrm>
          <a:prstGeom prst="teardrop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1500166" y="285728"/>
            <a:ext cx="6000792" cy="5572164"/>
          </a:xfrm>
          <a:prstGeom prst="heart">
            <a:avLst/>
          </a:prstGeom>
          <a:noFill/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1714480" y="714356"/>
            <a:ext cx="5500726" cy="4714908"/>
          </a:xfrm>
          <a:prstGeom prst="heart">
            <a:avLst/>
          </a:prstGeom>
          <a:noFill/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2000232" y="1071546"/>
            <a:ext cx="4919698" cy="4062442"/>
          </a:xfrm>
          <a:prstGeom prst="heart">
            <a:avLst/>
          </a:prstGeom>
          <a:noFill/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2428860" y="1500174"/>
            <a:ext cx="4062442" cy="3357586"/>
          </a:xfrm>
          <a:prstGeom prst="heart">
            <a:avLst/>
          </a:prstGeom>
          <a:noFill/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dyr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36aa49fc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0330010546241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-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Corazón"/>
          <p:cNvSpPr/>
          <p:nvPr/>
        </p:nvSpPr>
        <p:spPr>
          <a:xfrm>
            <a:off x="0" y="1643050"/>
            <a:ext cx="4572000" cy="4357718"/>
          </a:xfrm>
          <a:prstGeom prst="heart">
            <a:avLst/>
          </a:prstGeom>
          <a:blipFill dpi="0" rotWithShape="1">
            <a:blip r:embed="rId3">
              <a:alphaModFix amt="67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6350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4572000" y="1643050"/>
            <a:ext cx="4572000" cy="4357718"/>
          </a:xfrm>
          <a:prstGeom prst="heart">
            <a:avLst/>
          </a:prstGeom>
          <a:blipFill dpi="0" rotWithShape="1">
            <a:blip r:embed="rId3">
              <a:alphaModFix amt="67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6350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90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8081time_stands_still_by_phatpuppy_d2ynfu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132819_49310126_48987652_DSC_0154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78671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85786" y="0"/>
            <a:ext cx="7786742" cy="6858000"/>
          </a:xfrm>
          <a:prstGeom prst="rect">
            <a:avLst/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04020640479501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14267">
            <a:off x="-626" y="413567"/>
            <a:ext cx="7005983" cy="6429396"/>
          </a:xfrm>
          <a:prstGeom prst="teardrop">
            <a:avLst/>
          </a:prstGeom>
          <a:solidFill>
            <a:srgbClr val="00B05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635000" h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39232">
            <a:off x="2354235" y="51745"/>
            <a:ext cx="6348127" cy="6806469"/>
          </a:xfrm>
          <a:prstGeom prst="teardrop">
            <a:avLst/>
          </a:prstGeom>
          <a:solidFill>
            <a:srgbClr val="2121BD">
              <a:alpha val="57255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635000" h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08050606469539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142976" y="0"/>
            <a:ext cx="6858048" cy="6858000"/>
          </a:xfrm>
          <a:prstGeom prst="rect">
            <a:avLst/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08121111045676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14290"/>
            <a:ext cx="1643042" cy="5214950"/>
          </a:xfrm>
          <a:prstGeom prst="donu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214290"/>
            <a:ext cx="1643042" cy="5214950"/>
          </a:xfrm>
          <a:prstGeom prst="donu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285728"/>
            <a:ext cx="1643042" cy="5214950"/>
          </a:xfrm>
          <a:prstGeom prst="donu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928926" y="285728"/>
            <a:ext cx="1643042" cy="5214950"/>
          </a:xfrm>
          <a:prstGeom prst="donu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857620" y="285728"/>
            <a:ext cx="1643042" cy="5214950"/>
          </a:xfrm>
          <a:prstGeom prst="donu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786314" y="285728"/>
            <a:ext cx="1643042" cy="5214950"/>
          </a:xfrm>
          <a:prstGeom prst="donu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715008" y="285728"/>
            <a:ext cx="1643042" cy="5214950"/>
          </a:xfrm>
          <a:prstGeom prst="donu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572264" y="285728"/>
            <a:ext cx="1643042" cy="5214950"/>
          </a:xfrm>
          <a:prstGeom prst="donu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500958" y="285728"/>
            <a:ext cx="1643042" cy="5214950"/>
          </a:xfrm>
          <a:prstGeom prst="donu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0062a_moment__s_pause_by_xpixiexdust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642910" y="0"/>
            <a:ext cx="7786742" cy="6643710"/>
          </a:xfrm>
          <a:prstGeom prst="heart">
            <a:avLst/>
          </a:prstGeom>
          <a:noFill/>
          <a:ln>
            <a:solidFill>
              <a:srgbClr val="2121BD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1142976" y="500042"/>
            <a:ext cx="6786610" cy="5938878"/>
          </a:xfrm>
          <a:prstGeom prst="heart">
            <a:avLst/>
          </a:prstGeom>
          <a:noFill/>
          <a:ln>
            <a:solidFill>
              <a:srgbClr val="2121BD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1571604" y="928670"/>
            <a:ext cx="5867440" cy="5091146"/>
          </a:xfrm>
          <a:prstGeom prst="heart">
            <a:avLst/>
          </a:prstGeom>
          <a:noFill/>
          <a:ln>
            <a:solidFill>
              <a:srgbClr val="2121BD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2071670" y="1428736"/>
            <a:ext cx="4929222" cy="4214842"/>
          </a:xfrm>
          <a:prstGeom prst="heart">
            <a:avLst/>
          </a:prstGeom>
          <a:noFill/>
          <a:ln>
            <a:solidFill>
              <a:srgbClr val="2121BD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2643174" y="1928802"/>
            <a:ext cx="3786214" cy="3357586"/>
          </a:xfrm>
          <a:prstGeom prst="heart">
            <a:avLst/>
          </a:prstGeom>
          <a:noFill/>
          <a:ln>
            <a:solidFill>
              <a:srgbClr val="2121BD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10120729117933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09021210467522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357290" y="357166"/>
            <a:ext cx="6357982" cy="6215106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857356" y="928670"/>
            <a:ext cx="5295936" cy="5143536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214546" y="1357298"/>
            <a:ext cx="4572032" cy="4286280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786050" y="1785926"/>
            <a:ext cx="3429024" cy="3367110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9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10280607284828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85818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42910" y="0"/>
            <a:ext cx="7858180" cy="6858000"/>
          </a:xfrm>
          <a:prstGeom prst="rect">
            <a:avLst/>
          </a:prstGeom>
          <a:solidFill>
            <a:srgbClr val="00206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romanticheskaya_pa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0079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357166"/>
            <a:ext cx="4500562" cy="6000792"/>
          </a:xfrm>
          <a:prstGeom prst="moon">
            <a:avLst/>
          </a:prstGeom>
          <a:solidFill>
            <a:schemeClr val="accent5">
              <a:lumMod val="50000"/>
              <a:alpha val="65000"/>
            </a:schemeClr>
          </a:solidFill>
          <a:ln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64135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52962" y="357166"/>
            <a:ext cx="4491038" cy="6000792"/>
          </a:xfrm>
          <a:prstGeom prst="moon">
            <a:avLst/>
          </a:prstGeom>
          <a:solidFill>
            <a:schemeClr val="accent5">
              <a:lumMod val="50000"/>
              <a:alpha val="65000"/>
            </a:schemeClr>
          </a:solidFill>
          <a:ln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641350" h="184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indis-en-puesta-de-sol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4" y="0"/>
            <a:ext cx="9134906" cy="5643602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1142976" cy="6858000"/>
          </a:xfrm>
          <a:prstGeom prst="frame">
            <a:avLst>
              <a:gd name="adj1" fmla="val 22892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52450" h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2976" y="0"/>
            <a:ext cx="1000100" cy="6858000"/>
          </a:xfrm>
          <a:prstGeom prst="frame">
            <a:avLst>
              <a:gd name="adj1" fmla="val 22892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52450" h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143108" y="0"/>
            <a:ext cx="1071538" cy="6858000"/>
          </a:xfrm>
          <a:prstGeom prst="frame">
            <a:avLst>
              <a:gd name="adj1" fmla="val 22892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52450" h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214678" y="0"/>
            <a:ext cx="1071538" cy="6858000"/>
          </a:xfrm>
          <a:prstGeom prst="frame">
            <a:avLst>
              <a:gd name="adj1" fmla="val 22892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52450" h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286248" y="0"/>
            <a:ext cx="1071538" cy="6858000"/>
          </a:xfrm>
          <a:prstGeom prst="frame">
            <a:avLst>
              <a:gd name="adj1" fmla="val 22892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52450" h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357818" y="0"/>
            <a:ext cx="1071538" cy="6858000"/>
          </a:xfrm>
          <a:prstGeom prst="frame">
            <a:avLst>
              <a:gd name="adj1" fmla="val 22892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52450" h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429388" y="0"/>
            <a:ext cx="1000100" cy="6858000"/>
          </a:xfrm>
          <a:prstGeom prst="frame">
            <a:avLst>
              <a:gd name="adj1" fmla="val 22892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52450" h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7429520" y="0"/>
            <a:ext cx="928662" cy="6858000"/>
          </a:xfrm>
          <a:prstGeom prst="frame">
            <a:avLst>
              <a:gd name="adj1" fmla="val 22892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52450" h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8358214" y="0"/>
            <a:ext cx="1000100" cy="6858000"/>
          </a:xfrm>
          <a:prstGeom prst="frame">
            <a:avLst>
              <a:gd name="adj1" fmla="val 22892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52450" h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sta-de-sol-y-fotos-chicas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1071538" cy="6858000"/>
          </a:xfrm>
          <a:prstGeom prst="rect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85984" y="0"/>
            <a:ext cx="1071538" cy="6858000"/>
          </a:xfrm>
          <a:prstGeom prst="rect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428992" y="0"/>
            <a:ext cx="1071538" cy="6858000"/>
          </a:xfrm>
          <a:prstGeom prst="rect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1071538" cy="6858000"/>
          </a:xfrm>
          <a:prstGeom prst="rect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5008" y="0"/>
            <a:ext cx="1071538" cy="6858000"/>
          </a:xfrm>
          <a:prstGeom prst="rect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858016" y="0"/>
            <a:ext cx="1071538" cy="6858000"/>
          </a:xfrm>
          <a:prstGeom prst="rect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95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5357818" y="6143644"/>
            <a:ext cx="35811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 DEBO ESTE SUEÑ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 DEBO ESTE SUEÑO</Template>
  <TotalTime>0</TotalTime>
  <Words>63</Words>
  <Application>Microsoft Office PowerPoint</Application>
  <PresentationFormat>Presentación en pantalla (4:3)</PresentationFormat>
  <Paragraphs>29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 DEBO ESTE SUEÑO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2012-06-12T14:03:06Z</dcterms:created>
  <dcterms:modified xsi:type="dcterms:W3CDTF">2012-06-12T14:10:41Z</dcterms:modified>
</cp:coreProperties>
</file>