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sldIdLst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70" r:id="rId12"/>
    <p:sldId id="264" r:id="rId13"/>
    <p:sldId id="269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wfX+ZSyyYFzL04T7VJ9Zw==" hashData="v3+yg4reJ+0Kt5r13bkJJkl7/W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90" y="-2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1E6D9-5BBD-4D64-8D74-5D2A9DF0C8BC}" type="datetimeFigureOut">
              <a:rPr lang="es-ES" smtClean="0"/>
              <a:t>18/11/2013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B9D5-B7DE-40E2-9676-8C6CC13849E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4480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1E6D9-5BBD-4D64-8D74-5D2A9DF0C8BC}" type="datetimeFigureOut">
              <a:rPr lang="es-ES" smtClean="0"/>
              <a:t>18/11/2013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B9D5-B7DE-40E2-9676-8C6CC13849E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9787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1E6D9-5BBD-4D64-8D74-5D2A9DF0C8BC}" type="datetimeFigureOut">
              <a:rPr lang="es-ES" smtClean="0"/>
              <a:t>18/11/2013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B9D5-B7DE-40E2-9676-8C6CC13849E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7310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1E6D9-5BBD-4D64-8D74-5D2A9DF0C8BC}" type="datetimeFigureOut">
              <a:rPr lang="es-ES" smtClean="0"/>
              <a:t>18/11/2013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B9D5-B7DE-40E2-9676-8C6CC13849E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0183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1E6D9-5BBD-4D64-8D74-5D2A9DF0C8BC}" type="datetimeFigureOut">
              <a:rPr lang="es-ES" smtClean="0"/>
              <a:t>18/11/2013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B9D5-B7DE-40E2-9676-8C6CC13849E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6222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1E6D9-5BBD-4D64-8D74-5D2A9DF0C8BC}" type="datetimeFigureOut">
              <a:rPr lang="es-ES" smtClean="0"/>
              <a:t>18/11/2013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B9D5-B7DE-40E2-9676-8C6CC13849E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75122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1E6D9-5BBD-4D64-8D74-5D2A9DF0C8BC}" type="datetimeFigureOut">
              <a:rPr lang="es-ES" smtClean="0"/>
              <a:t>18/11/2013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B9D5-B7DE-40E2-9676-8C6CC13849E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60028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1E6D9-5BBD-4D64-8D74-5D2A9DF0C8BC}" type="datetimeFigureOut">
              <a:rPr lang="es-ES" smtClean="0"/>
              <a:t>18/11/2013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B9D5-B7DE-40E2-9676-8C6CC13849E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6642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1E6D9-5BBD-4D64-8D74-5D2A9DF0C8BC}" type="datetimeFigureOut">
              <a:rPr lang="es-ES" smtClean="0"/>
              <a:t>18/11/2013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B9D5-B7DE-40E2-9676-8C6CC13849E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8304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1E6D9-5BBD-4D64-8D74-5D2A9DF0C8BC}" type="datetimeFigureOut">
              <a:rPr lang="es-ES" smtClean="0"/>
              <a:t>18/11/2013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B9D5-B7DE-40E2-9676-8C6CC13849E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782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1E6D9-5BBD-4D64-8D74-5D2A9DF0C8BC}" type="datetimeFigureOut">
              <a:rPr lang="es-ES" smtClean="0"/>
              <a:t>18/11/2013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B9D5-B7DE-40E2-9676-8C6CC13849E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72299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E4F871-5B98-46A3-8DD0-FB36F2B4DA6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18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1E6D9-5BBD-4D64-8D74-5D2A9DF0C8BC}" type="datetimeFigureOut">
              <a:rPr lang="es-ES" smtClean="0"/>
              <a:t>18/11/2013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9BB9D5-B7DE-40E2-9676-8C6CC13849E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85110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A4AA804-B5E8-44FC-8708-D4C338C1BFB0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litter-graphics.com/" TargetMode="External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:\Nueva carpeta\V1LLA21874V7A8kvlxQVETbaR_alpGEE7xOpj_vqWtNG6ge0jBlP0w==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88905" y="2044005"/>
            <a:ext cx="8307082" cy="186204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isometricOffAxis2Righ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1500" b="1" i="0" u="none" strike="noStrike" kern="0" cap="none" spc="0" normalizeH="0" baseline="0" noProof="0" dirty="0">
                <a:ln w="11430"/>
                <a:solidFill>
                  <a:srgbClr val="1AB39F">
                    <a:lumMod val="20000"/>
                    <a:lumOff val="8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Monotype Corsiva" pitchFamily="66" charset="0"/>
              </a:rPr>
              <a:t>TE CONOZCO</a:t>
            </a:r>
          </a:p>
        </p:txBody>
      </p:sp>
    </p:spTree>
    <p:extLst>
      <p:ext uri="{BB962C8B-B14F-4D97-AF65-F5344CB8AC3E}">
        <p14:creationId xmlns:p14="http://schemas.microsoft.com/office/powerpoint/2010/main" val="327904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  <p:sndAc>
          <p:stSnd>
            <p:snd r:embed="rId2" name="Richard Clayderman   Aline.wav"/>
          </p:stSnd>
        </p:sndAc>
      </p:transition>
    </mc:Choice>
    <mc:Fallback>
      <p:transition spd="slow" advTm="4000">
        <p:fade/>
        <p:sndAc>
          <p:stSnd>
            <p:snd r:embed="rId2" name="Richard Clayderman   Al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:\Nueva carpeta\skv77oX0gRxmHN0WGjt7xVwEmzgvrBOVuPOTJy71QhuP4TLRKencWA==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0"/>
            <a:ext cx="9128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15875" y="4868863"/>
            <a:ext cx="8659813" cy="10779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>
                  <a:noFill/>
                </a:ln>
                <a:solidFill>
                  <a:srgbClr val="FEB80A">
                    <a:lumMod val="20000"/>
                    <a:lumOff val="80000"/>
                  </a:srgbClr>
                </a:solidFill>
                <a:effectLst/>
                <a:uLnTx/>
                <a:uFillTx/>
                <a:latin typeface="Monotype Corsiva" pitchFamily="66" charset="0"/>
              </a:rPr>
              <a:t>No te conozco pero tu transparencia  y  sinceridad  me hacen confiar plenamente en ti</a:t>
            </a:r>
          </a:p>
        </p:txBody>
      </p:sp>
    </p:spTree>
    <p:extLst>
      <p:ext uri="{BB962C8B-B14F-4D97-AF65-F5344CB8AC3E}">
        <p14:creationId xmlns:p14="http://schemas.microsoft.com/office/powerpoint/2010/main" val="123092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doors dir="vert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http://i297.photobucket.com/albums/mm204/j4jokes/2011/Funny/funny7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395288" y="5026025"/>
            <a:ext cx="8353425" cy="1076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>
                  <a:noFill/>
                </a:ln>
                <a:solidFill>
                  <a:srgbClr val="FEB80A">
                    <a:lumMod val="20000"/>
                    <a:lumOff val="80000"/>
                  </a:srgbClr>
                </a:solidFill>
                <a:effectLst/>
                <a:uLnTx/>
                <a:uFillTx/>
                <a:latin typeface="Monotype Corsiva" pitchFamily="66" charset="0"/>
              </a:rPr>
              <a:t>No he visitado tu casa mas conozco todas las entradas y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>
                  <a:noFill/>
                </a:ln>
                <a:solidFill>
                  <a:srgbClr val="FEB80A">
                    <a:lumMod val="20000"/>
                    <a:lumOff val="80000"/>
                  </a:srgbClr>
                </a:solidFill>
                <a:effectLst/>
                <a:uLnTx/>
                <a:uFillTx/>
                <a:latin typeface="Monotype Corsiva" pitchFamily="66" charset="0"/>
              </a:rPr>
              <a:t> salidas de tu mundo </a:t>
            </a:r>
            <a:r>
              <a:rPr kumimoji="0" lang="es-E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EB80A">
                    <a:lumMod val="20000"/>
                    <a:lumOff val="80000"/>
                  </a:srgbClr>
                </a:solidFill>
                <a:effectLst/>
                <a:uLnTx/>
                <a:uFillTx/>
                <a:latin typeface="Monotype Corsiva" pitchFamily="66" charset="0"/>
              </a:rPr>
              <a:t> interior</a:t>
            </a:r>
            <a:endParaRPr kumimoji="0" lang="es-ES" sz="3200" b="1" i="0" u="none" strike="noStrike" kern="0" cap="none" spc="0" normalizeH="0" baseline="0" noProof="0" dirty="0">
              <a:ln>
                <a:noFill/>
              </a:ln>
              <a:solidFill>
                <a:srgbClr val="FEB80A">
                  <a:lumMod val="20000"/>
                  <a:lumOff val="80000"/>
                </a:srgbClr>
              </a:solidFill>
              <a:effectLst/>
              <a:uLnTx/>
              <a:uFillTx/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3187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14:doors dir="ver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0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763713" y="5229225"/>
            <a:ext cx="7129462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rbe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algn="ctr"/>
            <a:r>
              <a:rPr lang="es-ES" sz="3200" b="1" dirty="0">
                <a:solidFill>
                  <a:srgbClr val="C00000"/>
                </a:solidFill>
                <a:latin typeface="Monotype Corsiva" pitchFamily="66" charset="0"/>
              </a:rPr>
              <a:t>No te he tenido cerca pero la claridad de tu alma ha sido una guía para sentirte </a:t>
            </a:r>
            <a:r>
              <a:rPr lang="es-ES" sz="3200" b="1" dirty="0" smtClean="0">
                <a:solidFill>
                  <a:srgbClr val="C00000"/>
                </a:solidFill>
                <a:latin typeface="Monotype Corsiva" pitchFamily="66" charset="0"/>
              </a:rPr>
              <a:t>a mi lado</a:t>
            </a:r>
            <a:endParaRPr lang="es-ES" sz="32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5490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doors dir="vert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-uP66VfrVU98/Tlb1BYtQmEI/AAAAAAAAANQ/nJ5NvlvgcP0/s1600/ojos_lila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827088" y="4941888"/>
            <a:ext cx="792162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rbe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algn="ctr"/>
            <a:r>
              <a:rPr lang="es-ES" sz="3200" b="1" dirty="0">
                <a:latin typeface="Monotype Corsiva" pitchFamily="66" charset="0"/>
              </a:rPr>
              <a:t>No he percibido tu aroma mas la esencia de tu ser, </a:t>
            </a:r>
            <a:r>
              <a:rPr lang="es-ES" sz="3200" b="1" dirty="0" smtClean="0">
                <a:latin typeface="Monotype Corsiva" pitchFamily="66" charset="0"/>
              </a:rPr>
              <a:t>hace que  su perfume traspase  </a:t>
            </a:r>
            <a:r>
              <a:rPr lang="es-ES" sz="3200" b="1" dirty="0">
                <a:latin typeface="Monotype Corsiva" pitchFamily="66" charset="0"/>
              </a:rPr>
              <a:t>los océanos de mi  existir</a:t>
            </a:r>
          </a:p>
        </p:txBody>
      </p:sp>
    </p:spTree>
    <p:extLst>
      <p:ext uri="{BB962C8B-B14F-4D97-AF65-F5344CB8AC3E}">
        <p14:creationId xmlns:p14="http://schemas.microsoft.com/office/powerpoint/2010/main" val="2206705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14:doors dir="ver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istrador\Mis documentos\Mis imágenes\Dibujo48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403350" y="4221163"/>
            <a:ext cx="72009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rbe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r>
              <a:rPr lang="es-ES" sz="3600" b="1" dirty="0">
                <a:latin typeface="Monotype Corsiva" pitchFamily="66" charset="0"/>
              </a:rPr>
              <a:t>No he sentido los latidos de tu corazón pero su fortaleza hace que vibre por los dos</a:t>
            </a:r>
          </a:p>
        </p:txBody>
      </p:sp>
    </p:spTree>
    <p:extLst>
      <p:ext uri="{BB962C8B-B14F-4D97-AF65-F5344CB8AC3E}">
        <p14:creationId xmlns:p14="http://schemas.microsoft.com/office/powerpoint/2010/main" val="432335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000">
        <p14:doors dir="vert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002b053XRF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917"/>
          <a:stretch>
            <a:fillRect/>
          </a:stretch>
        </p:blipFill>
        <p:spPr bwMode="auto">
          <a:xfrm>
            <a:off x="0" y="0"/>
            <a:ext cx="9144000" cy="693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766948" y="5402866"/>
            <a:ext cx="761010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rbe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algn="ctr"/>
            <a:r>
              <a:rPr lang="es-ES" sz="3600" b="1" dirty="0">
                <a:latin typeface="Monotype Corsiva" pitchFamily="66" charset="0"/>
              </a:rPr>
              <a:t>No he visto  tu soledad  más mi sombra  te acompaña  en cada canción que escuchas</a:t>
            </a:r>
          </a:p>
        </p:txBody>
      </p:sp>
    </p:spTree>
    <p:extLst>
      <p:ext uri="{BB962C8B-B14F-4D97-AF65-F5344CB8AC3E}">
        <p14:creationId xmlns:p14="http://schemas.microsoft.com/office/powerpoint/2010/main" val="4019824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000">
        <p14:doors dir="vert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istrador\Mis documentos\Mis imágenes\Dibujo51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908175" y="5229225"/>
            <a:ext cx="6731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3600" b="1" dirty="0">
                <a:solidFill>
                  <a:srgbClr val="C6D9F1"/>
                </a:solidFill>
                <a:latin typeface="Monotype Corsiva" pitchFamily="66" charset="0"/>
              </a:rPr>
              <a:t>No he caminado contigo sin embargo mis pies van a la par con los tuyos</a:t>
            </a:r>
          </a:p>
        </p:txBody>
      </p:sp>
    </p:spTree>
    <p:extLst>
      <p:ext uri="{BB962C8B-B14F-4D97-AF65-F5344CB8AC3E}">
        <p14:creationId xmlns:p14="http://schemas.microsoft.com/office/powerpoint/2010/main" val="1261310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000">
        <p14:doors dir="vert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898.photobucket.com/albums/ac181/deynalma/Mujer/Rostros%20miradas/Miradas-4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8113"/>
            <a:ext cx="8856662" cy="671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4427538" y="5229225"/>
            <a:ext cx="3744912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solidFill>
                  <a:schemeClr val="tx2">
                    <a:lumMod val="25000"/>
                  </a:schemeClr>
                </a:solidFill>
                <a:latin typeface="Monotype Corsiva" pitchFamily="66" charset="0"/>
              </a:rPr>
              <a:t>¿Sabes por que?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solidFill>
                  <a:schemeClr val="tx2">
                    <a:lumMod val="25000"/>
                  </a:schemeClr>
                </a:solidFill>
                <a:latin typeface="Monotype Corsiva" pitchFamily="66" charset="0"/>
              </a:rPr>
              <a:t>Porque somos amigo</a:t>
            </a:r>
            <a:r>
              <a:rPr lang="es-ES" sz="2400" b="1" dirty="0">
                <a:solidFill>
                  <a:schemeClr val="tx2">
                    <a:lumMod val="25000"/>
                  </a:schemeClr>
                </a:solidFill>
                <a:latin typeface="Monotype Corsiva" pitchFamily="66" charset="0"/>
              </a:rPr>
              <a:t>s</a:t>
            </a:r>
            <a:endParaRPr lang="es-ES" sz="2400" b="1" dirty="0">
              <a:solidFill>
                <a:schemeClr val="tx2">
                  <a:lumMod val="25000"/>
                </a:schemeClr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7444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000">
        <p14:doors dir="vert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istrador\Mis documentos\Mis imágenes\Dibujo50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5438" y="-233363"/>
            <a:ext cx="9753601" cy="7315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940050" y="5157788"/>
            <a:ext cx="6192838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3200" b="1" dirty="0">
                <a:latin typeface="Monotype Corsiva" pitchFamily="66" charset="0"/>
              </a:rPr>
              <a:t>Por eso, aún en la distancia nos conocemos  y vibramos en la misma sintonía</a:t>
            </a:r>
          </a:p>
        </p:txBody>
      </p:sp>
    </p:spTree>
    <p:extLst>
      <p:ext uri="{BB962C8B-B14F-4D97-AF65-F5344CB8AC3E}">
        <p14:creationId xmlns:p14="http://schemas.microsoft.com/office/powerpoint/2010/main" val="3064365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14:doors dir="ver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 Grupo"/>
          <p:cNvGrpSpPr>
            <a:grpSpLocks/>
          </p:cNvGrpSpPr>
          <p:nvPr/>
        </p:nvGrpSpPr>
        <p:grpSpPr bwMode="auto">
          <a:xfrm>
            <a:off x="2124075" y="422275"/>
            <a:ext cx="4545013" cy="5349875"/>
            <a:chOff x="2876542" y="422607"/>
            <a:chExt cx="4244975" cy="5350749"/>
          </a:xfrm>
        </p:grpSpPr>
        <p:sp>
          <p:nvSpPr>
            <p:cNvPr id="3" name="2 Rectángulo"/>
            <p:cNvSpPr/>
            <p:nvPr/>
          </p:nvSpPr>
          <p:spPr>
            <a:xfrm>
              <a:off x="3616016" y="5373241"/>
              <a:ext cx="2959194" cy="400115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sz="2000" b="1" kern="0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endParaRPr>
            </a:p>
          </p:txBody>
        </p:sp>
        <p:pic>
          <p:nvPicPr>
            <p:cNvPr id="4" name="Picture 2" descr="http://radioguadalupe.org/wp-content/uploads/2009/01/rosas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76542" y="422607"/>
              <a:ext cx="4244975" cy="457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2 Marcador de fecha"/>
          <p:cNvSpPr>
            <a:spLocks noGrp="1"/>
          </p:cNvSpPr>
          <p:nvPr>
            <p:ph type="dt" sz="quarter" idx="10"/>
          </p:nvPr>
        </p:nvSpPr>
        <p:spPr>
          <a:xfrm>
            <a:off x="255588" y="6308725"/>
            <a:ext cx="2133600" cy="365125"/>
          </a:xfrm>
        </p:spPr>
        <p:txBody>
          <a:bodyPr/>
          <a:lstStyle/>
          <a:p>
            <a:pPr>
              <a:defRPr/>
            </a:pPr>
            <a:fld id="{FF3A9154-B4F3-4BA2-8100-EB24EE0BD8E8}" type="datetime8">
              <a:rPr lang="es-ES" sz="1600" b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18/11/2013 15:04</a:t>
            </a:fld>
            <a:endParaRPr lang="es-ES" sz="1600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804025" y="6021388"/>
            <a:ext cx="2089150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Yolanda Violeta</a:t>
            </a:r>
            <a:endParaRPr lang="es-ES" sz="2400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7" name="Picture 7" descr="1640713k2doz4xuc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95288"/>
            <a:ext cx="1441450" cy="170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6" descr="los amigas son diversió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3709988"/>
            <a:ext cx="1944688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2339752" y="5157192"/>
            <a:ext cx="41764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Diseño        :  Amore</a:t>
            </a:r>
          </a:p>
          <a:p>
            <a:r>
              <a:rPr lang="es-ES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Tema          : Eliane</a:t>
            </a:r>
          </a:p>
          <a:p>
            <a:r>
              <a:rPr lang="es-ES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Interprete : Richard Cleyderman</a:t>
            </a:r>
            <a:endParaRPr lang="es-ES" sz="2400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1345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14:doors dir="vert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218</Words>
  <Application>Microsoft Office PowerPoint</Application>
  <PresentationFormat>Presentación en pantalla (4:3)</PresentationFormat>
  <Paragraphs>45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user</cp:lastModifiedBy>
  <cp:revision>7</cp:revision>
  <dcterms:created xsi:type="dcterms:W3CDTF">2013-11-18T19:55:00Z</dcterms:created>
  <dcterms:modified xsi:type="dcterms:W3CDTF">2013-11-18T21:05:17Z</dcterms:modified>
</cp:coreProperties>
</file>