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notesMasterIdLst>
    <p:notesMasterId r:id="rId6"/>
  </p:notesMasterIdLst>
  <p:sldIdLst>
    <p:sldId id="259" r:id="rId3"/>
    <p:sldId id="256" r:id="rId4"/>
    <p:sldId id="260" r:id="rId5"/>
  </p:sldIdLst>
  <p:sldSz cx="9144000" cy="6858000" type="screen4x3"/>
  <p:notesSz cx="6858000" cy="9144000"/>
  <p:embeddedFontLst>
    <p:embeddedFont>
      <p:font typeface="Calibri" pitchFamily="34" charset="0"/>
      <p:regular r:id="rId7"/>
      <p:bold r:id="rId8"/>
      <p:italic r:id="rId9"/>
      <p:boldItalic r:id="rId10"/>
    </p:embeddedFont>
    <p:embeddedFont>
      <p:font typeface="PWHandscript" pitchFamily="66" charset="0"/>
      <p:regular r:id="rId11"/>
    </p:embeddedFont>
    <p:embeddedFont>
      <p:font typeface="Monotype Corsiva" pitchFamily="66" charset="0"/>
      <p:italic r:id="rId12"/>
    </p:embeddedFont>
    <p:embeddedFont>
      <p:font typeface="Kristen ITC" pitchFamily="66" charset="0"/>
      <p:regular r:id="rId13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qtzt7OGFJJEGX0b9O8ILAQ==" hashData="XsIOf6/oPFGH535ONHSp6mQ12p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93A4AC"/>
    <a:srgbClr val="BAC7D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694" y="-83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3" Type="http://schemas.openxmlformats.org/officeDocument/2006/relationships/slide" Target="slides/slide1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font" Target="fonts/font4.fntdata"/><Relationship Id="rId4" Type="http://schemas.openxmlformats.org/officeDocument/2006/relationships/slide" Target="slides/slide2.xml"/><Relationship Id="rId9" Type="http://schemas.openxmlformats.org/officeDocument/2006/relationships/font" Target="fonts/font3.fntdata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B0347C-BCE0-42E5-A8D3-D48707FDC35B}" type="datetimeFigureOut">
              <a:rPr lang="es-ES" smtClean="0"/>
              <a:pPr/>
              <a:t>26/11/2015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1F76F4-4B9D-4EB6-A22F-D5FD9FC53420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1F76F4-4B9D-4EB6-A22F-D5FD9FC53420}" type="slidenum">
              <a:rPr lang="es-ES" smtClean="0"/>
              <a:pPr/>
              <a:t>2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5E14-B766-4601-8CE1-73D25BD0A365}" type="datetimeFigureOut">
              <a:rPr lang="es-ES" smtClean="0"/>
              <a:pPr/>
              <a:t>26/11/2015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E9028-03B4-40E0-BA33-453F6E5744D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5E14-B766-4601-8CE1-73D25BD0A365}" type="datetimeFigureOut">
              <a:rPr lang="es-ES" smtClean="0"/>
              <a:pPr/>
              <a:t>26/11/2015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E9028-03B4-40E0-BA33-453F6E5744D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5E14-B766-4601-8CE1-73D25BD0A365}" type="datetimeFigureOut">
              <a:rPr lang="es-ES" smtClean="0"/>
              <a:pPr/>
              <a:t>26/11/2015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E9028-03B4-40E0-BA33-453F6E5744D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5E14-B766-4601-8CE1-73D25BD0A365}" type="datetimeFigureOut">
              <a:rPr lang="es-ES" smtClean="0"/>
              <a:pPr/>
              <a:t>26/11/2015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E9028-03B4-40E0-BA33-453F6E5744D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5E14-B766-4601-8CE1-73D25BD0A365}" type="datetimeFigureOut">
              <a:rPr lang="es-ES" smtClean="0"/>
              <a:pPr/>
              <a:t>26/11/2015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E9028-03B4-40E0-BA33-453F6E5744D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5E14-B766-4601-8CE1-73D25BD0A365}" type="datetimeFigureOut">
              <a:rPr lang="es-ES" smtClean="0"/>
              <a:pPr/>
              <a:t>26/11/2015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E9028-03B4-40E0-BA33-453F6E5744D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5E14-B766-4601-8CE1-73D25BD0A365}" type="datetimeFigureOut">
              <a:rPr lang="es-ES" smtClean="0"/>
              <a:pPr/>
              <a:t>26/11/2015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E9028-03B4-40E0-BA33-453F6E5744D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5E14-B766-4601-8CE1-73D25BD0A365}" type="datetimeFigureOut">
              <a:rPr lang="es-ES" smtClean="0"/>
              <a:pPr/>
              <a:t>26/11/2015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E9028-03B4-40E0-BA33-453F6E5744D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5E14-B766-4601-8CE1-73D25BD0A365}" type="datetimeFigureOut">
              <a:rPr lang="es-ES" smtClean="0"/>
              <a:pPr/>
              <a:t>26/11/2015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E9028-03B4-40E0-BA33-453F6E5744D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5E14-B766-4601-8CE1-73D25BD0A365}" type="datetimeFigureOut">
              <a:rPr lang="es-ES" smtClean="0"/>
              <a:pPr/>
              <a:t>26/11/2015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E9028-03B4-40E0-BA33-453F6E5744D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5E14-B766-4601-8CE1-73D25BD0A365}" type="datetimeFigureOut">
              <a:rPr lang="es-ES" smtClean="0"/>
              <a:pPr/>
              <a:t>26/11/2015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E9028-03B4-40E0-BA33-453F6E5744D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175E14-B766-4601-8CE1-73D25BD0A365}" type="datetimeFigureOut">
              <a:rPr lang="es-ES" smtClean="0"/>
              <a:pPr/>
              <a:t>26/11/2015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9E9028-03B4-40E0-BA33-453F6E5744D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18" Type="http://schemas.openxmlformats.org/officeDocument/2006/relationships/image" Target="../media/image1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12" Type="http://schemas.openxmlformats.org/officeDocument/2006/relationships/image" Target="../media/image11.jpeg"/><Relationship Id="rId17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png"/><Relationship Id="rId15" Type="http://schemas.openxmlformats.org/officeDocument/2006/relationships/image" Target="../media/image14.jpeg"/><Relationship Id="rId10" Type="http://schemas.openxmlformats.org/officeDocument/2006/relationships/image" Target="../media/image9.png"/><Relationship Id="rId19" Type="http://schemas.openxmlformats.org/officeDocument/2006/relationships/hyperlink" Target="mailto:stellmar@gmail.com" TargetMode="External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0" y="0"/>
            <a:ext cx="9138039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928794" y="2571744"/>
            <a:ext cx="4732386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3600" dirty="0" smtClean="0"/>
              <a:t> </a:t>
            </a:r>
            <a:r>
              <a:rPr lang="es-ES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WHandscript" pitchFamily="66" charset="0"/>
                <a:ea typeface="PWHandscript" pitchFamily="66" charset="0"/>
              </a:rPr>
              <a:t>Te busco y no te encuentro...</a:t>
            </a:r>
            <a:endParaRPr lang="es-ES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WHandscript" pitchFamily="66" charset="0"/>
              <a:ea typeface="PWHandscript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500430" y="3214686"/>
            <a:ext cx="2369559" cy="107721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WHandscript" pitchFamily="66" charset="0"/>
                <a:ea typeface="PWHandscript" pitchFamily="66" charset="0"/>
              </a:rPr>
              <a:t>Ana Inés Bonin</a:t>
            </a:r>
          </a:p>
          <a:p>
            <a:endParaRPr lang="es-E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WHandscript" pitchFamily="66" charset="0"/>
              <a:ea typeface="PWHandscript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71472" y="6550223"/>
            <a:ext cx="1779654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1400" b="1" dirty="0" smtClean="0">
                <a:solidFill>
                  <a:schemeClr val="tx1">
                    <a:lumMod val="85000"/>
                  </a:schemeClr>
                </a:solidFill>
                <a:latin typeface="Monotype Corsiva" pitchFamily="66" charset="0"/>
              </a:rPr>
              <a:t>Edición sin fines de lucro</a:t>
            </a:r>
            <a:endParaRPr lang="es-ES" sz="1400" b="1" dirty="0">
              <a:solidFill>
                <a:schemeClr val="tx1">
                  <a:lumMod val="8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27000">
            <a:solidFill>
              <a:schemeClr val="bg1">
                <a:lumMod val="95000"/>
                <a:lumOff val="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</p:cSld>
  <p:clrMapOvr>
    <a:masterClrMapping/>
  </p:clrMapOvr>
  <p:transition spd="slow" advClick="0" advTm="20000">
    <p:comb/>
    <p:sndAc>
      <p:stSnd>
        <p:snd r:embed="rId2" name="- 2.30.2003 - Joshua Bell - Violin, Academy of St. Martin in the Fields - Schumann- Traumere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0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2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3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4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6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7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8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9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0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5" grpId="0"/>
      <p:bldP spid="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21 Imagen" descr="Mask 14_k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142984"/>
            <a:ext cx="9144000" cy="5500726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6" name="5 Imagen" descr="cuadros-abstracto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5715016"/>
          </a:xfrm>
          <a:prstGeom prst="rect">
            <a:avLst/>
          </a:prstGeom>
          <a:ln>
            <a:noFill/>
          </a:ln>
        </p:spPr>
      </p:pic>
      <p:pic>
        <p:nvPicPr>
          <p:cNvPr id="13" name="12 Imagen" descr="Benice_L143_pink_seat.pn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6500826" y="4929198"/>
            <a:ext cx="2341166" cy="2341166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5357818" y="500042"/>
            <a:ext cx="3571900" cy="2071702"/>
          </a:xfrm>
          <a:prstGeom prst="rect">
            <a:avLst/>
          </a:prstGeom>
          <a:blipFill>
            <a:blip r:embed="rId6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24" name="23 Imagen" descr="lampjesMD.png"/>
          <p:cNvPicPr>
            <a:picLocks noChangeAspect="1"/>
          </p:cNvPicPr>
          <p:nvPr/>
        </p:nvPicPr>
        <p:blipFill>
          <a:blip r:embed="rId7" cstate="print"/>
          <a:srcRect b="68755"/>
          <a:stretch>
            <a:fillRect/>
          </a:stretch>
        </p:blipFill>
        <p:spPr>
          <a:xfrm>
            <a:off x="5072066" y="0"/>
            <a:ext cx="4258207" cy="1000108"/>
          </a:xfrm>
          <a:prstGeom prst="rect">
            <a:avLst/>
          </a:prstGeom>
        </p:spPr>
      </p:pic>
      <p:sp>
        <p:nvSpPr>
          <p:cNvPr id="34" name="33 Rectángulo"/>
          <p:cNvSpPr/>
          <p:nvPr/>
        </p:nvSpPr>
        <p:spPr>
          <a:xfrm>
            <a:off x="1357290" y="214290"/>
            <a:ext cx="785818" cy="1071570"/>
          </a:xfrm>
          <a:prstGeom prst="rect">
            <a:avLst/>
          </a:prstGeom>
          <a:blipFill>
            <a:blip r:embed="rId8" cstate="email"/>
            <a:stretch>
              <a:fillRect/>
            </a:stretch>
          </a:blipFill>
          <a:ln w="57150">
            <a:solidFill>
              <a:srgbClr val="93A4A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5" name="34 Rectángulo"/>
          <p:cNvSpPr/>
          <p:nvPr/>
        </p:nvSpPr>
        <p:spPr>
          <a:xfrm>
            <a:off x="1357290" y="1428736"/>
            <a:ext cx="785818" cy="1071570"/>
          </a:xfrm>
          <a:prstGeom prst="rect">
            <a:avLst/>
          </a:prstGeom>
          <a:blipFill>
            <a:blip r:embed="rId9" cstate="email"/>
            <a:stretch>
              <a:fillRect/>
            </a:stretch>
          </a:blipFill>
          <a:ln w="57150">
            <a:solidFill>
              <a:srgbClr val="93A4A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37" name="36 Imagen" descr="intermediate2.png"/>
          <p:cNvPicPr>
            <a:picLocks noChangeAspect="1"/>
          </p:cNvPicPr>
          <p:nvPr/>
        </p:nvPicPr>
        <p:blipFill>
          <a:blip r:embed="rId10" cstate="email"/>
          <a:stretch>
            <a:fillRect/>
          </a:stretch>
        </p:blipFill>
        <p:spPr>
          <a:xfrm>
            <a:off x="6786578" y="4714884"/>
            <a:ext cx="1714512" cy="1285542"/>
          </a:xfrm>
          <a:prstGeom prst="rect">
            <a:avLst/>
          </a:prstGeom>
        </p:spPr>
      </p:pic>
      <p:sp>
        <p:nvSpPr>
          <p:cNvPr id="39" name="38 Rectángulo"/>
          <p:cNvSpPr/>
          <p:nvPr/>
        </p:nvSpPr>
        <p:spPr>
          <a:xfrm>
            <a:off x="5357818" y="500042"/>
            <a:ext cx="3571900" cy="2071702"/>
          </a:xfrm>
          <a:prstGeom prst="rect">
            <a:avLst/>
          </a:prstGeom>
          <a:blipFill>
            <a:blip r:embed="rId11" cstate="email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0" name="39 Rectángulo"/>
          <p:cNvSpPr/>
          <p:nvPr/>
        </p:nvSpPr>
        <p:spPr>
          <a:xfrm>
            <a:off x="5357818" y="500042"/>
            <a:ext cx="3571900" cy="2071702"/>
          </a:xfrm>
          <a:prstGeom prst="rect">
            <a:avLst/>
          </a:prstGeom>
          <a:blipFill>
            <a:blip r:embed="rId12" cstate="email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1" name="40 Rectángulo"/>
          <p:cNvSpPr/>
          <p:nvPr/>
        </p:nvSpPr>
        <p:spPr>
          <a:xfrm>
            <a:off x="5357818" y="500042"/>
            <a:ext cx="3571900" cy="2071702"/>
          </a:xfrm>
          <a:prstGeom prst="rect">
            <a:avLst/>
          </a:prstGeom>
          <a:blipFill>
            <a:blip r:embed="rId13" cstate="email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2" name="41 Rectángulo"/>
          <p:cNvSpPr/>
          <p:nvPr/>
        </p:nvSpPr>
        <p:spPr>
          <a:xfrm>
            <a:off x="5357818" y="500042"/>
            <a:ext cx="3571900" cy="2071702"/>
          </a:xfrm>
          <a:prstGeom prst="rect">
            <a:avLst/>
          </a:prstGeom>
          <a:blipFill>
            <a:blip r:embed="rId14" cstate="email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3" name="42 Rectángulo"/>
          <p:cNvSpPr/>
          <p:nvPr/>
        </p:nvSpPr>
        <p:spPr>
          <a:xfrm>
            <a:off x="5357818" y="500042"/>
            <a:ext cx="3571900" cy="2071702"/>
          </a:xfrm>
          <a:prstGeom prst="rect">
            <a:avLst/>
          </a:prstGeom>
          <a:blipFill>
            <a:blip r:embed="rId14" cstate="email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4" name="43 Rectángulo"/>
          <p:cNvSpPr/>
          <p:nvPr/>
        </p:nvSpPr>
        <p:spPr>
          <a:xfrm>
            <a:off x="5357818" y="500042"/>
            <a:ext cx="3571900" cy="2071702"/>
          </a:xfrm>
          <a:prstGeom prst="rect">
            <a:avLst/>
          </a:prstGeom>
          <a:blipFill>
            <a:blip r:embed="rId15" cstate="email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5" name="44 Rectángulo"/>
          <p:cNvSpPr/>
          <p:nvPr/>
        </p:nvSpPr>
        <p:spPr>
          <a:xfrm>
            <a:off x="5357818" y="500042"/>
            <a:ext cx="3571900" cy="2071702"/>
          </a:xfrm>
          <a:prstGeom prst="rect">
            <a:avLst/>
          </a:prstGeom>
          <a:noFill/>
          <a:ln w="127000">
            <a:solidFill>
              <a:srgbClr val="93A4AC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46" name="45 Imagen" descr="calguisdecoba1mbou09032012.png"/>
          <p:cNvPicPr>
            <a:picLocks noChangeAspect="1"/>
          </p:cNvPicPr>
          <p:nvPr/>
        </p:nvPicPr>
        <p:blipFill>
          <a:blip r:embed="rId16" cstate="print"/>
          <a:srcRect r="58537"/>
          <a:stretch>
            <a:fillRect/>
          </a:stretch>
        </p:blipFill>
        <p:spPr>
          <a:xfrm>
            <a:off x="-357222" y="1714488"/>
            <a:ext cx="1500198" cy="2926458"/>
          </a:xfrm>
          <a:prstGeom prst="rect">
            <a:avLst/>
          </a:prstGeom>
        </p:spPr>
      </p:pic>
      <p:pic>
        <p:nvPicPr>
          <p:cNvPr id="31" name="30 Imagen" descr="MR_Orchidées Still Life.pn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2643174" y="4000504"/>
            <a:ext cx="2286016" cy="2857496"/>
          </a:xfrm>
          <a:prstGeom prst="rect">
            <a:avLst/>
          </a:prstGeom>
        </p:spPr>
      </p:pic>
      <p:pic>
        <p:nvPicPr>
          <p:cNvPr id="48" name="47 Imagen" descr="femmepullgriscote.png"/>
          <p:cNvPicPr>
            <a:picLocks noChangeAspect="1"/>
          </p:cNvPicPr>
          <p:nvPr/>
        </p:nvPicPr>
        <p:blipFill>
          <a:blip r:embed="rId18" cstate="email"/>
          <a:stretch>
            <a:fillRect/>
          </a:stretch>
        </p:blipFill>
        <p:spPr>
          <a:xfrm>
            <a:off x="1" y="1928802"/>
            <a:ext cx="3500430" cy="4929198"/>
          </a:xfrm>
          <a:prstGeom prst="rect">
            <a:avLst/>
          </a:prstGeom>
        </p:spPr>
      </p:pic>
      <p:sp>
        <p:nvSpPr>
          <p:cNvPr id="21" name="20 CuadroTexto"/>
          <p:cNvSpPr txBox="1"/>
          <p:nvPr/>
        </p:nvSpPr>
        <p:spPr>
          <a:xfrm>
            <a:off x="2285984" y="214290"/>
            <a:ext cx="2901756" cy="95410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es-ES" sz="1400" b="1" dirty="0" smtClean="0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  <a:ea typeface="PWHandscript" pitchFamily="66" charset="0"/>
              </a:rPr>
              <a:t>Te busco y no te encuentro. ¿Dónde moras?</a:t>
            </a:r>
          </a:p>
          <a:p>
            <a:pPr algn="ctr"/>
            <a:r>
              <a:rPr lang="es-ES" sz="1400" b="1" dirty="0" smtClean="0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  <a:ea typeface="PWHandscript" pitchFamily="66" charset="0"/>
              </a:rPr>
              <a:t>¿Lates sin realidad? ¿Eres un mito,</a:t>
            </a:r>
          </a:p>
          <a:p>
            <a:pPr algn="ctr"/>
            <a:r>
              <a:rPr lang="es-ES" sz="1400" b="1" dirty="0" smtClean="0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  <a:ea typeface="PWHandscript" pitchFamily="66" charset="0"/>
              </a:rPr>
              <a:t>una ilusión, un ansia de infinito?</a:t>
            </a:r>
          </a:p>
          <a:p>
            <a:pPr algn="ctr"/>
            <a:r>
              <a:rPr lang="es-ES" sz="1400" b="1" dirty="0" smtClean="0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  <a:ea typeface="PWHandscript" pitchFamily="66" charset="0"/>
              </a:rPr>
              <a:t>Y si amaneces, ¿dónde tus auroras?</a:t>
            </a:r>
            <a:endParaRPr lang="es-ES" sz="1400" b="1" dirty="0">
              <a:solidFill>
                <a:schemeClr val="bg1">
                  <a:lumMod val="65000"/>
                  <a:lumOff val="35000"/>
                </a:schemeClr>
              </a:solidFill>
              <a:latin typeface="Monotype Corsiva" pitchFamily="66" charset="0"/>
              <a:ea typeface="PWHandscript" pitchFamily="66" charset="0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2214546" y="1142984"/>
            <a:ext cx="3143272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es-ES" sz="1600" b="1" dirty="0" smtClean="0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¿En qué tiempo sin tiempo van tus horas</a:t>
            </a:r>
          </a:p>
          <a:p>
            <a:pPr algn="ctr"/>
            <a:r>
              <a:rPr lang="es-ES" sz="1600" b="1" dirty="0" smtClean="0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desgranándose plenas? ¿Nunca el grito</a:t>
            </a:r>
          </a:p>
          <a:p>
            <a:pPr algn="ctr"/>
            <a:r>
              <a:rPr lang="es-ES" sz="1600" b="1" dirty="0" smtClean="0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humano dolor quiebra el bendito</a:t>
            </a:r>
          </a:p>
          <a:p>
            <a:pPr algn="ctr"/>
            <a:r>
              <a:rPr lang="es-ES" sz="1600" b="1" dirty="0" smtClean="0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silencio que te envuelve? ¿Nos ignoras?</a:t>
            </a:r>
          </a:p>
          <a:p>
            <a:pPr algn="ctr"/>
            <a:endParaRPr lang="es-ES" sz="1600" b="1" dirty="0">
              <a:solidFill>
                <a:schemeClr val="bg1">
                  <a:lumMod val="65000"/>
                  <a:lumOff val="3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2500298" y="2214554"/>
            <a:ext cx="2794355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1600" b="1" dirty="0" smtClean="0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Partículas de ti fueron llegando;</a:t>
            </a:r>
          </a:p>
          <a:p>
            <a:r>
              <a:rPr lang="es-ES" sz="1600" b="1" dirty="0" smtClean="0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mi mar inquieto se convierte en río;</a:t>
            </a:r>
          </a:p>
          <a:p>
            <a:r>
              <a:rPr lang="es-ES" sz="1600" b="1" dirty="0" smtClean="0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hay trinos en el aire, canta el viento.</a:t>
            </a:r>
            <a:endParaRPr lang="es-ES" sz="1600" b="1" dirty="0">
              <a:solidFill>
                <a:schemeClr val="bg1">
                  <a:lumMod val="65000"/>
                  <a:lumOff val="3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2500298" y="3000372"/>
            <a:ext cx="2757486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1600" b="1" dirty="0" smtClean="0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Canta la vida toda. Por fin siento</a:t>
            </a:r>
          </a:p>
          <a:p>
            <a:r>
              <a:rPr lang="es-ES" sz="1600" b="1" dirty="0" smtClean="0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que estés, pero, dime, dime: ¿cuándo</a:t>
            </a:r>
          </a:p>
          <a:p>
            <a:r>
              <a:rPr lang="es-ES" sz="1600" b="1" dirty="0" smtClean="0">
                <a:solidFill>
                  <a:schemeClr val="bg1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puedo saberte para siempre mío?</a:t>
            </a:r>
            <a:endParaRPr lang="es-ES" sz="1600" b="1" dirty="0">
              <a:solidFill>
                <a:schemeClr val="bg1">
                  <a:lumMod val="65000"/>
                  <a:lumOff val="3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6357950" y="2786058"/>
            <a:ext cx="771365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WHandscript" pitchFamily="66" charset="0"/>
                <a:ea typeface="PWHandscript" pitchFamily="66" charset="0"/>
              </a:rPr>
              <a:t>Mar</a:t>
            </a:r>
            <a:endParaRPr lang="es-ES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PWHandscript" pitchFamily="66" charset="0"/>
              <a:ea typeface="PWHandscript" pitchFamily="66" charset="0"/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127000">
            <a:solidFill>
              <a:schemeClr val="bg1">
                <a:lumMod val="95000"/>
                <a:lumOff val="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CuadroTexto">
            <a:hlinkClick r:id="rId19"/>
          </p:cNvPr>
          <p:cNvSpPr txBox="1"/>
          <p:nvPr/>
        </p:nvSpPr>
        <p:spPr>
          <a:xfrm>
            <a:off x="5000628" y="6550223"/>
            <a:ext cx="1441420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1400" b="1" u="sng" dirty="0" smtClean="0">
                <a:latin typeface="Monotype Corsiva" pitchFamily="66" charset="0"/>
              </a:rPr>
              <a:t>stellmar@gmail.com</a:t>
            </a:r>
            <a:endParaRPr lang="es-ES" sz="1400" b="1" u="sng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8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8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8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6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8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4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8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1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11111E-6 C -0.0026 -0.01482 -0.01042 -0.02917 -0.01319 -0.02917 C -0.03073 -0.02917 -0.04844 0.20185 -0.04844 0.43287 C -0.04844 0.31597 -0.05729 0.20185 -0.0658 0.20185 C -0.07465 0.20185 -0.08351 0.31829 -0.08351 0.43287 C -0.08351 0.37523 -0.08785 0.31597 -0.09219 0.31597 C -0.09688 0.31597 -0.10104 0.37361 -0.10104 0.43287 C -0.10104 0.40324 -0.10347 0.37523 -0.10556 0.37523 C -0.10799 0.37523 -0.11024 0.40463 -0.11024 0.43287 C -0.11024 0.41805 -0.11146 0.40324 -0.11233 0.40324 C -0.11319 0.40324 -0.11458 0.41805 -0.11458 0.43287 C -0.11458 0.42523 -0.11528 0.41805 -0.11597 0.41805 C -0.11597 0.41597 -0.11719 0.42523 -0.11719 0.43287 C -0.11719 0.4287 -0.11719 0.42523 -0.11753 0.42523 C -0.11753 0.42708 -0.11823 0.42893 -0.11823 0.43287 C -0.11823 0.43055 -0.11823 0.4287 -0.11823 0.42708 C -0.11875 0.42708 -0.11875 0.42893 -0.11875 0.43102 C -0.11944 0.43102 -0.11944 0.42893 -0.11944 0.42708 C -0.11962 0.42708 -0.11962 0.42893 -0.11962 0.43102 " pathEditMode="relative" rAng="0" ptsTypes="fffffffffffffffffff">
                                      <p:cBhvr>
                                        <p:cTn id="5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" y="2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2" animBg="1"/>
      <p:bldP spid="40" grpId="0" animBg="1"/>
      <p:bldP spid="41" grpId="0" animBg="1"/>
      <p:bldP spid="42" grpId="0" animBg="1"/>
      <p:bldP spid="43" grpId="0" animBg="1"/>
      <p:bldP spid="44" grpId="0" animBg="1"/>
      <p:bldP spid="21" grpId="0"/>
      <p:bldP spid="23" grpId="0"/>
      <p:bldP spid="25" grpId="0"/>
      <p:bldP spid="26" grpId="0"/>
      <p:bldP spid="27" grpId="0"/>
      <p:bldP spid="27" grpId="1"/>
      <p:bldP spid="2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152</Words>
  <Application>Microsoft Office PowerPoint</Application>
  <PresentationFormat>Presentación en pantalla (4:3)</PresentationFormat>
  <Paragraphs>22</Paragraphs>
  <Slides>3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</vt:i4>
      </vt:variant>
    </vt:vector>
  </HeadingPairs>
  <TitlesOfParts>
    <vt:vector size="10" baseType="lpstr">
      <vt:lpstr>Arial</vt:lpstr>
      <vt:lpstr>Calibri</vt:lpstr>
      <vt:lpstr>PWHandscript</vt:lpstr>
      <vt:lpstr>Monotype Corsiva</vt:lpstr>
      <vt:lpstr>Kristen ITC</vt:lpstr>
      <vt:lpstr>Tema de Office</vt:lpstr>
      <vt:lpstr>Diseño predeterminado</vt:lpstr>
      <vt:lpstr>Diapositiva 1</vt:lpstr>
      <vt:lpstr>Diapositiva 2</vt:lpstr>
      <vt:lpstr>Diapositiva 3</vt:lpstr>
    </vt:vector>
  </TitlesOfParts>
  <Company>SMRP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 busco y no te encuentro</dc:title>
  <dc:subject>Ana Inès Bonin</dc:subject>
  <dc:creator>Mar</dc:creator>
  <cp:keywords>Poema</cp:keywords>
  <cp:lastModifiedBy>Mar</cp:lastModifiedBy>
  <cp:revision>24</cp:revision>
  <dcterms:created xsi:type="dcterms:W3CDTF">2013-03-15T03:26:31Z</dcterms:created>
  <dcterms:modified xsi:type="dcterms:W3CDTF">2015-11-26T12:22:57Z</dcterms:modified>
  <cp:category>SMRP</cp:category>
</cp:coreProperties>
</file>