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78" r:id="rId1"/>
    <p:sldMasterId id="2147483696" r:id="rId2"/>
  </p:sldMasterIdLst>
  <p:sldIdLst>
    <p:sldId id="258" r:id="rId3"/>
    <p:sldId id="256" r:id="rId4"/>
    <p:sldId id="257" r:id="rId5"/>
    <p:sldId id="259" r:id="rId6"/>
    <p:sldId id="260" r:id="rId7"/>
    <p:sldId id="261" r:id="rId8"/>
    <p:sldId id="262" r:id="rId9"/>
  </p:sldIdLst>
  <p:sldSz cx="12192000" cy="6858000"/>
  <p:notesSz cx="6858000" cy="9144000"/>
  <p:embeddedFontLst>
    <p:embeddedFont>
      <p:font typeface="Freestyle Script" panose="030804020302050B0404" pitchFamily="66" charset="0"/>
      <p:regular r:id="rId10"/>
    </p:embeddedFont>
    <p:embeddedFont>
      <p:font typeface="Kristen ITC" panose="03050502040202030202" pitchFamily="66" charset="0"/>
      <p:regular r:id="rId11"/>
    </p:embeddedFont>
    <p:embeddedFont>
      <p:font typeface="Century Gothic" panose="020B0502020202020204" pitchFamily="34" charset="0"/>
      <p:regular r:id="rId12"/>
      <p:bold r:id="rId13"/>
      <p:italic r:id="rId14"/>
      <p:boldItalic r:id="rId15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FuYJFCim0Ln8qpb+mL1UA==" hashData="uZ6r8IdexqiFlgZVsyg3sTGDwE/kEKDudbq85dHgOUFEHsoJf/HcfeTX4FMcQbOBnwRIjwUCeau36hu6EuU7A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63" d="100"/>
          <a:sy n="63" d="100"/>
        </p:scale>
        <p:origin x="96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font" Target="fonts/font4.fntdata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font" Target="fonts/font3.fntdata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font" Target="fonts/font2.fntdata"/><Relationship Id="rId5" Type="http://schemas.openxmlformats.org/officeDocument/2006/relationships/slide" Target="slides/slide3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font" Target="fonts/font5.fntdata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0C566537-A1E8-4CC8-919E-FA13AD28353E}" type="datetimeFigureOut">
              <a:rPr lang="es-ES" smtClean="0"/>
              <a:t>07/10/2017</a:t>
            </a:fld>
            <a:endParaRPr lang="es-E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82CA064E-6309-48CD-857B-EBD1D6A5F082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6747611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66537-A1E8-4CC8-919E-FA13AD28353E}" type="datetimeFigureOut">
              <a:rPr lang="es-ES" smtClean="0"/>
              <a:t>07/10/2017</a:t>
            </a:fld>
            <a:endParaRPr lang="es-E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A064E-6309-48CD-857B-EBD1D6A5F082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3755429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0C566537-A1E8-4CC8-919E-FA13AD28353E}" type="datetimeFigureOut">
              <a:rPr lang="es-ES" smtClean="0"/>
              <a:t>07/10/2017</a:t>
            </a:fld>
            <a:endParaRPr lang="es-E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82CA064E-6309-48CD-857B-EBD1D6A5F082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1895500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66537-A1E8-4CC8-919E-FA13AD28353E}" type="datetimeFigureOut">
              <a:rPr lang="es-ES" smtClean="0"/>
              <a:t>07/10/2017</a:t>
            </a:fld>
            <a:endParaRPr lang="es-E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A064E-6309-48CD-857B-EBD1D6A5F082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6269778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66537-A1E8-4CC8-919E-FA13AD28353E}" type="datetimeFigureOut">
              <a:rPr lang="es-ES" smtClean="0"/>
              <a:t>07/10/2017</a:t>
            </a:fld>
            <a:endParaRPr lang="es-E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A064E-6309-48CD-857B-EBD1D6A5F082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3056029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66537-A1E8-4CC8-919E-FA13AD28353E}" type="datetimeFigureOut">
              <a:rPr lang="es-ES" smtClean="0"/>
              <a:t>07/10/2017</a:t>
            </a:fld>
            <a:endParaRPr lang="es-E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A064E-6309-48CD-857B-EBD1D6A5F082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473407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66537-A1E8-4CC8-919E-FA13AD28353E}" type="datetimeFigureOut">
              <a:rPr lang="es-ES" smtClean="0"/>
              <a:t>07/10/2017</a:t>
            </a:fld>
            <a:endParaRPr lang="es-E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A064E-6309-48CD-857B-EBD1D6A5F082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3809548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66537-A1E8-4CC8-919E-FA13AD28353E}" type="datetimeFigureOut">
              <a:rPr lang="es-ES" smtClean="0"/>
              <a:t>07/10/2017</a:t>
            </a:fld>
            <a:endParaRPr lang="es-E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A064E-6309-48CD-857B-EBD1D6A5F082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285478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dirty="0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66537-A1E8-4CC8-919E-FA13AD28353E}" type="datetimeFigureOut">
              <a:rPr lang="es-ES" smtClean="0"/>
              <a:t>07/10/2017</a:t>
            </a:fld>
            <a:endParaRPr lang="es-E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A064E-6309-48CD-857B-EBD1D6A5F082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0958576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dirty="0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66537-A1E8-4CC8-919E-FA13AD28353E}" type="datetimeFigureOut">
              <a:rPr lang="es-ES" smtClean="0"/>
              <a:t>07/10/2017</a:t>
            </a:fld>
            <a:endParaRPr lang="es-E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A064E-6309-48CD-857B-EBD1D6A5F082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0320729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0C566537-A1E8-4CC8-919E-FA13AD28353E}" type="datetimeFigureOut">
              <a:rPr lang="es-ES" smtClean="0"/>
              <a:t>07/10/2017</a:t>
            </a:fld>
            <a:endParaRPr lang="es-E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82CA064E-6309-48CD-857B-EBD1D6A5F082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8780926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0C566537-A1E8-4CC8-919E-FA13AD28353E}" type="datetimeFigureOut">
              <a:rPr lang="es-ES" smtClean="0"/>
              <a:t>07/10/2017</a:t>
            </a:fld>
            <a:endParaRPr lang="es-E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82CA064E-6309-48CD-857B-EBD1D6A5F082}" type="slidenum">
              <a:rPr lang="es-ES" smtClean="0"/>
              <a:t>‹Nº›</a:t>
            </a:fld>
            <a:endParaRPr lang="es-E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978565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0C566537-A1E8-4CC8-919E-FA13AD28353E}" type="datetimeFigureOut">
              <a:rPr lang="es-ES" smtClean="0"/>
              <a:t>07/10/2017</a:t>
            </a:fld>
            <a:endParaRPr lang="es-E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82CA064E-6309-48CD-857B-EBD1D6A5F082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392519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66537-A1E8-4CC8-919E-FA13AD28353E}" type="datetimeFigureOut">
              <a:rPr lang="es-ES" smtClean="0"/>
              <a:t>07/10/2017</a:t>
            </a:fld>
            <a:endParaRPr lang="es-E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A064E-6309-48CD-857B-EBD1D6A5F082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0181558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dirty="0" smtClean="0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dirty="0" smtClean="0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dirty="0" smtClean="0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66537-A1E8-4CC8-919E-FA13AD28353E}" type="datetimeFigureOut">
              <a:rPr lang="es-ES" smtClean="0"/>
              <a:t>07/10/2017</a:t>
            </a:fld>
            <a:endParaRPr lang="es-E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A064E-6309-48CD-857B-EBD1D6A5F082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7731601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66537-A1E8-4CC8-919E-FA13AD28353E}" type="datetimeFigureOut">
              <a:rPr lang="es-ES" smtClean="0"/>
              <a:t>07/10/2017</a:t>
            </a:fld>
            <a:endParaRPr lang="es-E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A064E-6309-48CD-857B-EBD1D6A5F082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36492916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0C566537-A1E8-4CC8-919E-FA13AD28353E}" type="datetimeFigureOut">
              <a:rPr lang="es-ES" smtClean="0"/>
              <a:t>07/10/2017</a:t>
            </a:fld>
            <a:endParaRPr lang="es-E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82CA064E-6309-48CD-857B-EBD1D6A5F082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88707917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64499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566537-A1E8-4CC8-919E-FA13AD28353E}" type="datetimeFigureOut">
              <a:rPr lang="es-ES" smtClean="0"/>
              <a:t>07/10/2017</a:t>
            </a:fld>
            <a:endParaRPr lang="es-E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CA064E-6309-48CD-857B-EBD1D6A5F082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58238325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73442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g"/><Relationship Id="rId5" Type="http://schemas.openxmlformats.org/officeDocument/2006/relationships/image" Target="../media/image5.png"/><Relationship Id="rId4" Type="http://schemas.openxmlformats.org/officeDocument/2006/relationships/image" Target="../media/image4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7" Type="http://schemas.openxmlformats.org/officeDocument/2006/relationships/image" Target="../media/image6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g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0.png"/><Relationship Id="rId10" Type="http://schemas.openxmlformats.org/officeDocument/2006/relationships/image" Target="../media/image2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7999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3928391" y="3053926"/>
            <a:ext cx="45534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Te amo todavía</a:t>
            </a:r>
            <a:endParaRPr lang="es-ES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9751" y="258906"/>
            <a:ext cx="8572500" cy="5238750"/>
          </a:xfrm>
          <a:prstGeom prst="rect">
            <a:avLst/>
          </a:prstGeom>
          <a:effectLst>
            <a:glow rad="127000">
              <a:srgbClr val="FF0000"/>
            </a:glow>
          </a:effectLst>
        </p:spPr>
      </p:pic>
      <p:sp>
        <p:nvSpPr>
          <p:cNvPr id="7" name="Rectángulo 6"/>
          <p:cNvSpPr/>
          <p:nvPr/>
        </p:nvSpPr>
        <p:spPr>
          <a:xfrm>
            <a:off x="4895704" y="34290"/>
            <a:ext cx="2400594" cy="40011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0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Presentaciones Yuls</a:t>
            </a:r>
            <a:endParaRPr lang="es-ES" sz="2000" b="1" cap="none" spc="50" dirty="0">
              <a:ln w="0"/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6617859" y="4195762"/>
            <a:ext cx="4553427" cy="923330"/>
          </a:xfrm>
          <a:prstGeom prst="rect">
            <a:avLst/>
          </a:prstGeom>
          <a:noFill/>
          <a:scene3d>
            <a:camera prst="perspectiveContrastingRightFacing"/>
            <a:lightRig rig="threePt" dir="t"/>
          </a:scene3d>
        </p:spPr>
        <p:txBody>
          <a:bodyPr wrap="none" lIns="91440" tIns="45720" rIns="91440" bIns="45720">
            <a:prstTxWarp prst="textWave2">
              <a:avLst/>
            </a:prstTxWarp>
            <a:spAutoFit/>
          </a:bodyPr>
          <a:lstStyle/>
          <a:p>
            <a:pPr algn="ctr"/>
            <a:r>
              <a:rPr lang="es-ES" sz="5400" b="1" cap="none" spc="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Te amo todavía</a:t>
            </a:r>
            <a:endParaRPr lang="es-ES" sz="5400" b="1" cap="none" spc="0" dirty="0">
              <a:ln w="12700">
                <a:solidFill>
                  <a:schemeClr val="tx1"/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4218" y="30306"/>
            <a:ext cx="1083566" cy="228600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1306286" y="5808495"/>
            <a:ext cx="15247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/>
              <a:t>Automático</a:t>
            </a:r>
            <a:endParaRPr lang="es-ES" dirty="0"/>
          </a:p>
        </p:txBody>
      </p:sp>
      <p:sp>
        <p:nvSpPr>
          <p:cNvPr id="11" name="CuadroTexto 10"/>
          <p:cNvSpPr txBox="1"/>
          <p:nvPr/>
        </p:nvSpPr>
        <p:spPr>
          <a:xfrm>
            <a:off x="4087186" y="5662783"/>
            <a:ext cx="467628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4000" dirty="0" smtClean="0">
                <a:latin typeface="Freestyle Script" panose="030804020302050B0404" pitchFamily="66" charset="0"/>
              </a:rPr>
              <a:t>Con aroma de poesía contemporánea</a:t>
            </a:r>
            <a:endParaRPr lang="es-ES" sz="4000" dirty="0">
              <a:latin typeface="Freestyle Script" panose="030804020302050B0404" pitchFamily="66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6762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928">
        <p:sndAc>
          <p:stSnd>
            <p:snd r:embed="rId2" name="Candilejas     Saxofón Romántico.wav"/>
          </p:stSnd>
        </p:sndAc>
      </p:transition>
    </mc:Choice>
    <mc:Fallback xmlns="">
      <p:transition advClick="0" advTm="10928">
        <p:sndAc>
          <p:stSnd>
            <p:snd r:embed="rId7" name="Candilejas     Saxofón Romántic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250"/>
                            </p:stCondLst>
                            <p:childTnLst>
                              <p:par>
                                <p:cTn id="13" presetID="1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/>
          <p:cNvSpPr txBox="1"/>
          <p:nvPr/>
        </p:nvSpPr>
        <p:spPr>
          <a:xfrm>
            <a:off x="5932715" y="944080"/>
            <a:ext cx="562791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b="1" dirty="0" smtClean="0">
                <a:latin typeface="Freestyle Script" panose="030804020302050B0404" pitchFamily="66" charset="0"/>
              </a:rPr>
              <a:t>©</a:t>
            </a:r>
            <a:r>
              <a:rPr lang="es-ES" sz="4000" b="1" dirty="0" smtClean="0"/>
              <a:t> </a:t>
            </a:r>
            <a:r>
              <a:rPr lang="es-ES" sz="4000" b="1" dirty="0" smtClean="0">
                <a:latin typeface="Freestyle Script" panose="030804020302050B0404" pitchFamily="66" charset="0"/>
              </a:rPr>
              <a:t>Carmen</a:t>
            </a:r>
            <a:r>
              <a:rPr lang="es-ES" sz="4000" b="1" dirty="0" smtClean="0"/>
              <a:t>  </a:t>
            </a:r>
            <a:r>
              <a:rPr lang="es-ES" sz="4000" b="1" dirty="0" smtClean="0">
                <a:latin typeface="Freestyle Script" panose="030804020302050B0404" pitchFamily="66" charset="0"/>
              </a:rPr>
              <a:t>Gladys Castiñeira</a:t>
            </a:r>
            <a:endParaRPr lang="es-ES" sz="4000" b="1" dirty="0">
              <a:latin typeface="Freestyle Script" panose="030804020302050B0404" pitchFamily="66" charset="0"/>
            </a:endParaRPr>
          </a:p>
          <a:p>
            <a:pPr algn="ctr"/>
            <a:r>
              <a:rPr lang="es-MX" sz="4000" dirty="0" smtClean="0">
                <a:latin typeface="Freestyle Script" panose="030804020302050B0404" pitchFamily="66" charset="0"/>
              </a:rPr>
              <a:t>Poesía  Te amo todavía  </a:t>
            </a:r>
            <a:endParaRPr lang="es-ES" sz="4000" dirty="0">
              <a:latin typeface="Freestyle Script" panose="030804020302050B0404" pitchFamily="66" charset="0"/>
            </a:endParaRPr>
          </a:p>
        </p:txBody>
      </p:sp>
      <p:sp>
        <p:nvSpPr>
          <p:cNvPr id="12" name="Multidocumento 11"/>
          <p:cNvSpPr/>
          <p:nvPr/>
        </p:nvSpPr>
        <p:spPr>
          <a:xfrm>
            <a:off x="674915" y="3069771"/>
            <a:ext cx="6074228" cy="2775858"/>
          </a:xfrm>
          <a:prstGeom prst="flowChartMultidocumen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</a:effectLst>
            </a:endParaRPr>
          </a:p>
        </p:txBody>
      </p:sp>
      <p:sp>
        <p:nvSpPr>
          <p:cNvPr id="13" name="CuadroTexto 12"/>
          <p:cNvSpPr txBox="1"/>
          <p:nvPr/>
        </p:nvSpPr>
        <p:spPr>
          <a:xfrm>
            <a:off x="861675" y="3537582"/>
            <a:ext cx="4499950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/>
              <a:t>Imágenes de la red    Sin fines de lucro</a:t>
            </a:r>
          </a:p>
          <a:p>
            <a:endParaRPr lang="es-MX" dirty="0" smtClean="0"/>
          </a:p>
          <a:p>
            <a:r>
              <a:rPr lang="es-MX" dirty="0" smtClean="0"/>
              <a:t>Tubes</a:t>
            </a:r>
          </a:p>
          <a:p>
            <a:r>
              <a:rPr lang="es-MX" dirty="0" smtClean="0"/>
              <a:t> </a:t>
            </a:r>
          </a:p>
          <a:p>
            <a:r>
              <a:rPr lang="es-MX" dirty="0" smtClean="0"/>
              <a:t>Gabry</a:t>
            </a:r>
          </a:p>
          <a:p>
            <a:r>
              <a:rPr lang="es-MX" dirty="0" smtClean="0"/>
              <a:t>Mina</a:t>
            </a:r>
          </a:p>
          <a:p>
            <a:r>
              <a:rPr lang="es-MX" dirty="0" smtClean="0"/>
              <a:t>Yuls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8437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8182">
        <p:fade/>
      </p:transition>
    </mc:Choice>
    <mc:Fallback xmlns="">
      <p:transition spd="med" advClick="0" advTm="818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200"/>
                            </p:stCondLst>
                            <p:childTnLst>
                              <p:par>
                                <p:cTn id="14" presetID="17" presetClass="entr" presetSubtype="8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7450" y="0"/>
            <a:ext cx="1866900" cy="18669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9800" y="2247900"/>
            <a:ext cx="2362200" cy="23622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7000" y="4933950"/>
            <a:ext cx="1866900" cy="18669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5804" y="685800"/>
            <a:ext cx="8173407" cy="54864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17920" y="2327563"/>
            <a:ext cx="2822309" cy="4767531"/>
          </a:xfrm>
          <a:prstGeom prst="rect">
            <a:avLst/>
          </a:prstGeom>
        </p:spPr>
      </p:pic>
      <p:sp>
        <p:nvSpPr>
          <p:cNvPr id="9" name="Rectángulo 8"/>
          <p:cNvSpPr/>
          <p:nvPr/>
        </p:nvSpPr>
        <p:spPr>
          <a:xfrm>
            <a:off x="5578736" y="184695"/>
            <a:ext cx="4028597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Freestyle Script" panose="030804020302050B0404" pitchFamily="66" charset="0"/>
              </a:rPr>
              <a:t>Lenta agonía de un amor perdido,</a:t>
            </a:r>
          </a:p>
          <a:p>
            <a:r>
              <a:rPr lang="es-ES" sz="28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Freestyle Script" panose="030804020302050B0404" pitchFamily="66" charset="0"/>
              </a:rPr>
              <a:t>entre los sinsabores de los años,</a:t>
            </a:r>
          </a:p>
          <a:p>
            <a:r>
              <a:rPr lang="es-ES" sz="28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Freestyle Script" panose="030804020302050B0404" pitchFamily="66" charset="0"/>
              </a:rPr>
              <a:t>susurros cómplices...caricias olvidadas,</a:t>
            </a:r>
          </a:p>
          <a:p>
            <a:r>
              <a:rPr lang="es-ES" sz="28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Freestyle Script" panose="030804020302050B0404" pitchFamily="66" charset="0"/>
              </a:rPr>
              <a:t>detrás de un muro de silencios tristes</a:t>
            </a:r>
            <a:r>
              <a:rPr lang="es-ES" sz="28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.</a:t>
            </a:r>
          </a:p>
        </p:txBody>
      </p:sp>
      <p:sp>
        <p:nvSpPr>
          <p:cNvPr id="11" name="Rectángulo 10"/>
          <p:cNvSpPr/>
          <p:nvPr/>
        </p:nvSpPr>
        <p:spPr>
          <a:xfrm>
            <a:off x="5578736" y="212943"/>
            <a:ext cx="6096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8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Freestyle Script" panose="030804020302050B0404" pitchFamily="66" charset="0"/>
              </a:rPr>
              <a:t>Quiero pensar y no consigo nada,</a:t>
            </a:r>
          </a:p>
          <a:p>
            <a:r>
              <a:rPr lang="es-ES" sz="28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Freestyle Script" panose="030804020302050B0404" pitchFamily="66" charset="0"/>
              </a:rPr>
              <a:t>escribo unas líneas...las olvido,</a:t>
            </a:r>
          </a:p>
          <a:p>
            <a:r>
              <a:rPr lang="es-ES" sz="28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Freestyle Script" panose="030804020302050B0404" pitchFamily="66" charset="0"/>
              </a:rPr>
              <a:t>pienso en momentos ya pasados,</a:t>
            </a:r>
          </a:p>
          <a:p>
            <a:r>
              <a:rPr lang="es-ES" sz="28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Freestyle Script" panose="030804020302050B0404" pitchFamily="66" charset="0"/>
              </a:rPr>
              <a:t>y al quererlo explicar, ¡no lo concibo!</a:t>
            </a:r>
          </a:p>
        </p:txBody>
      </p:sp>
      <p:pic>
        <p:nvPicPr>
          <p:cNvPr id="12" name="Imagen 11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252"/>
          <a:stretch/>
        </p:blipFill>
        <p:spPr>
          <a:xfrm>
            <a:off x="4197735" y="1504950"/>
            <a:ext cx="4863330" cy="5331948"/>
          </a:xfrm>
          <a:prstGeom prst="rect">
            <a:avLst/>
          </a:prstGeom>
        </p:spPr>
      </p:pic>
      <p:sp>
        <p:nvSpPr>
          <p:cNvPr id="13" name="Rectángulo 12"/>
          <p:cNvSpPr/>
          <p:nvPr/>
        </p:nvSpPr>
        <p:spPr>
          <a:xfrm>
            <a:off x="3676613" y="3597547"/>
            <a:ext cx="6096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es-ES" sz="2800" dirty="0" smtClean="0">
                <a:solidFill>
                  <a:schemeClr val="bg1"/>
                </a:solidFill>
                <a:latin typeface="Freestyle Script" panose="030804020302050B0404" pitchFamily="66" charset="0"/>
              </a:rPr>
              <a:t>.</a:t>
            </a:r>
            <a:endParaRPr lang="es-ES" sz="2800" dirty="0">
              <a:solidFill>
                <a:schemeClr val="bg1"/>
              </a:solidFill>
              <a:latin typeface="Freestyle Script" panose="030804020302050B0404" pitchFamily="66" charset="0"/>
            </a:endParaRPr>
          </a:p>
        </p:txBody>
      </p:sp>
      <p:pic>
        <p:nvPicPr>
          <p:cNvPr id="16" name="Imagen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499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5556"/>
    </mc:Choice>
    <mc:Fallback xmlns="">
      <p:transition spd="slow" advClick="0" advTm="255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1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3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31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275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75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75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275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31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275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75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75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275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31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275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75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75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275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3000"/>
                            </p:stCondLst>
                            <p:childTnLst>
                              <p:par>
                                <p:cTn id="39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5500"/>
                            </p:stCondLst>
                            <p:childTnLst>
                              <p:par>
                                <p:cTn id="46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8000"/>
                            </p:stCondLst>
                            <p:childTnLst>
                              <p:par>
                                <p:cTn id="53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0500"/>
                            </p:stCondLst>
                            <p:childTnLst>
                              <p:par>
                                <p:cTn id="60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3000"/>
                            </p:stCondLst>
                            <p:childTnLst>
                              <p:par>
                                <p:cTn id="6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1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1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1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15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722"/>
          <a:stretch/>
        </p:blipFill>
        <p:spPr>
          <a:xfrm>
            <a:off x="0" y="0"/>
            <a:ext cx="12192000" cy="5642610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7450" y="0"/>
            <a:ext cx="1866900" cy="18669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9800" y="2247900"/>
            <a:ext cx="2362200" cy="23622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7000" y="4933950"/>
            <a:ext cx="1866900" cy="18669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259" y="1634785"/>
            <a:ext cx="3356167" cy="5669340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8679" y="207694"/>
            <a:ext cx="6044430" cy="8523522"/>
          </a:xfrm>
          <a:prstGeom prst="rect">
            <a:avLst/>
          </a:prstGeom>
        </p:spPr>
      </p:pic>
      <p:sp>
        <p:nvSpPr>
          <p:cNvPr id="13" name="Rectángulo 12"/>
          <p:cNvSpPr/>
          <p:nvPr/>
        </p:nvSpPr>
        <p:spPr>
          <a:xfrm>
            <a:off x="3676613" y="3597547"/>
            <a:ext cx="6096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es-ES" sz="2800" dirty="0" smtClean="0">
                <a:solidFill>
                  <a:schemeClr val="bg1"/>
                </a:solidFill>
                <a:latin typeface="Freestyle Script" panose="030804020302050B0404" pitchFamily="66" charset="0"/>
              </a:rPr>
              <a:t>.</a:t>
            </a:r>
            <a:endParaRPr lang="es-ES" sz="2800" dirty="0">
              <a:solidFill>
                <a:schemeClr val="bg1"/>
              </a:solidFill>
              <a:latin typeface="Freestyle Script" panose="030804020302050B0404" pitchFamily="66" charset="0"/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2794731" y="75484"/>
            <a:ext cx="6096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2400" dirty="0" smtClean="0">
                <a:latin typeface="Freestyle Script" panose="030804020302050B0404" pitchFamily="66" charset="0"/>
              </a:rPr>
              <a:t>No entiendo que sucedió ese día,</a:t>
            </a:r>
          </a:p>
          <a:p>
            <a:pPr lvl="0"/>
            <a:r>
              <a:rPr lang="es-ES" sz="2400" dirty="0" smtClean="0">
                <a:latin typeface="Freestyle Script" panose="030804020302050B0404" pitchFamily="66" charset="0"/>
              </a:rPr>
              <a:t>no lo alcanzo a comprender, porque te quiero</a:t>
            </a:r>
          </a:p>
          <a:p>
            <a:pPr lvl="0"/>
            <a:r>
              <a:rPr lang="es-ES" sz="2400" dirty="0" smtClean="0">
                <a:latin typeface="Freestyle Script" panose="030804020302050B0404" pitchFamily="66" charset="0"/>
              </a:rPr>
              <a:t>pienso en tantas noches que pasamos juntos</a:t>
            </a:r>
          </a:p>
          <a:p>
            <a:pPr lvl="0"/>
            <a:r>
              <a:rPr lang="es-ES" sz="2400" dirty="0" smtClean="0">
                <a:latin typeface="Freestyle Script" panose="030804020302050B0404" pitchFamily="66" charset="0"/>
              </a:rPr>
              <a:t>horas enteras, charlando en el silencio</a:t>
            </a:r>
            <a:endParaRPr lang="es-ES" sz="2400" dirty="0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4563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4354"/>
    </mc:Choice>
    <mc:Fallback xmlns="">
      <p:transition spd="slow" advClick="0" advTm="143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exit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6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6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8627" y="-190500"/>
            <a:ext cx="9143999" cy="6858000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7457" y="266054"/>
            <a:ext cx="4762500" cy="267652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Rectángulo 1"/>
          <p:cNvSpPr/>
          <p:nvPr/>
        </p:nvSpPr>
        <p:spPr>
          <a:xfrm>
            <a:off x="4000500" y="436007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3200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Freestyle Script" panose="030804020302050B0404" pitchFamily="66" charset="0"/>
              </a:rPr>
              <a:t>Yo guarde todo en un cofre dorado,</a:t>
            </a:r>
          </a:p>
          <a:p>
            <a:r>
              <a:rPr lang="es-ES" sz="3200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Freestyle Script" panose="030804020302050B0404" pitchFamily="66" charset="0"/>
              </a:rPr>
              <a:t>donde solo conservo lo que quiero,</a:t>
            </a:r>
          </a:p>
          <a:p>
            <a:r>
              <a:rPr lang="es-ES" sz="3200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Freestyle Script" panose="030804020302050B0404" pitchFamily="66" charset="0"/>
              </a:rPr>
              <a:t>allí puse mi amor...intacto todavía,</a:t>
            </a:r>
          </a:p>
          <a:p>
            <a:r>
              <a:rPr lang="es-ES" sz="3200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Freestyle Script" panose="030804020302050B0404" pitchFamily="66" charset="0"/>
              </a:rPr>
              <a:t>para protegerlo del paso de los tiempos,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0254" y="508771"/>
            <a:ext cx="3899254" cy="6349229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000" y="3585736"/>
            <a:ext cx="4970957" cy="3867405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746432" y="3124617"/>
            <a:ext cx="4653525" cy="4066092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604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374"/>
    </mc:Choice>
    <mc:Fallback xmlns="">
      <p:transition spd="slow" advClick="0" advTm="123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0587" y="0"/>
            <a:ext cx="1416284" cy="1423719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385"/>
          <a:stretch/>
        </p:blipFill>
        <p:spPr>
          <a:xfrm>
            <a:off x="-28136" y="729343"/>
            <a:ext cx="7930187" cy="6128657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6397" y="1969770"/>
            <a:ext cx="6959750" cy="515456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ángulo 2"/>
          <p:cNvSpPr/>
          <p:nvPr/>
        </p:nvSpPr>
        <p:spPr>
          <a:xfrm>
            <a:off x="6849100" y="1122010"/>
            <a:ext cx="4777047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dirty="0">
                <a:latin typeface="Freestyle Script" panose="030804020302050B0404" pitchFamily="66" charset="0"/>
              </a:rPr>
              <a:t>quisiera que tu amor , sea ave Fénix,</a:t>
            </a:r>
          </a:p>
          <a:p>
            <a:r>
              <a:rPr lang="es-ES" sz="3200" dirty="0">
                <a:latin typeface="Freestyle Script" panose="030804020302050B0404" pitchFamily="66" charset="0"/>
              </a:rPr>
              <a:t>y renazca nuevamente en las cenizas</a:t>
            </a:r>
          </a:p>
          <a:p>
            <a:r>
              <a:rPr lang="es-ES" sz="3200" dirty="0">
                <a:latin typeface="Freestyle Script" panose="030804020302050B0404" pitchFamily="66" charset="0"/>
              </a:rPr>
              <a:t>porque esta noche te pienso en mi almohada,</a:t>
            </a:r>
          </a:p>
          <a:p>
            <a:r>
              <a:rPr lang="es-ES" sz="3200" dirty="0">
                <a:latin typeface="Freestyle Script" panose="030804020302050B0404" pitchFamily="66" charset="0"/>
              </a:rPr>
              <a:t>y </a:t>
            </a:r>
            <a:r>
              <a:rPr lang="es-ES" sz="3200" dirty="0" smtClean="0">
                <a:latin typeface="Freestyle Script" panose="030804020302050B0404" pitchFamily="66" charset="0"/>
              </a:rPr>
              <a:t>sé...¡</a:t>
            </a:r>
            <a:r>
              <a:rPr lang="es-ES" sz="3200" dirty="0">
                <a:latin typeface="Freestyle Script" panose="030804020302050B0404" pitchFamily="66" charset="0"/>
              </a:rPr>
              <a:t>Que te amo todavía</a:t>
            </a:r>
            <a:r>
              <a:rPr lang="es-ES" sz="3200" dirty="0" smtClean="0">
                <a:latin typeface="Freestyle Script" panose="030804020302050B0404" pitchFamily="66" charset="0"/>
              </a:rPr>
              <a:t>!</a:t>
            </a:r>
            <a:endParaRPr lang="es-ES" sz="3200" dirty="0">
              <a:latin typeface="Freestyle Script" panose="030804020302050B0404" pitchFamily="66" charset="0"/>
            </a:endParaRP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7801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2000"/>
    </mc:Choice>
    <mc:Fallback xmlns="">
      <p:transition advClick="0" advTm="2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9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3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105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MX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stela de condensación">
  <a:themeElements>
    <a:clrScheme name="Estela de condensación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Estela de condensación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tela de condensación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TM04033937[[fn=Estela de condensación]]</Template>
  <TotalTime>543</TotalTime>
  <Words>204</Words>
  <Application>Microsoft Office PowerPoint</Application>
  <PresentationFormat>Panorámica</PresentationFormat>
  <Paragraphs>38</Paragraphs>
  <Slides>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7</vt:i4>
      </vt:variant>
    </vt:vector>
  </HeadingPairs>
  <TitlesOfParts>
    <vt:vector size="13" baseType="lpstr">
      <vt:lpstr>Freestyle Script</vt:lpstr>
      <vt:lpstr>Arial</vt:lpstr>
      <vt:lpstr>Kristen ITC</vt:lpstr>
      <vt:lpstr>Century Gothic</vt:lpstr>
      <vt:lpstr>Estela de condensación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Yuli</dc:creator>
  <cp:lastModifiedBy>Yuli</cp:lastModifiedBy>
  <cp:revision>41</cp:revision>
  <dcterms:created xsi:type="dcterms:W3CDTF">2017-04-25T02:17:11Z</dcterms:created>
  <dcterms:modified xsi:type="dcterms:W3CDTF">2017-10-07T14:50:20Z</dcterms:modified>
</cp:coreProperties>
</file>