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58" r:id="rId7"/>
    <p:sldId id="261" r:id="rId8"/>
    <p:sldId id="263" r:id="rId9"/>
    <p:sldId id="266" r:id="rId10"/>
    <p:sldId id="262" r:id="rId11"/>
    <p:sldId id="265" r:id="rId12"/>
    <p:sldId id="270" r:id="rId13"/>
    <p:sldId id="264" r:id="rId14"/>
    <p:sldId id="271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h8gPixjJq8nFKMJ7vWUAw" hashData="vgaSOezHUCB+gw1mav+Nh/M4d3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6360" autoAdjust="0"/>
  </p:normalViewPr>
  <p:slideViewPr>
    <p:cSldViewPr>
      <p:cViewPr>
        <p:scale>
          <a:sx n="50" d="100"/>
          <a:sy n="50" d="100"/>
        </p:scale>
        <p:origin x="-1086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89945-E265-4D9F-B639-EB6C2329F9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58333-193B-4C20-834A-8069625F4501}" type="datetimeFigureOut">
              <a:rPr lang="es-ES" smtClean="0"/>
              <a:pPr/>
              <a:t>23/05/2012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DEC59-6D10-4A1D-ACE4-DEAFB05CAE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8BC184-AF5D-4151-9F6D-3401083F38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18f076c6c1692aded36bbeb0870b76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0"/>
            <a:ext cx="814393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36541"/>
            <a:ext cx="1643074" cy="642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f9f61f8927547f23e87a03a1fb0b6f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561246" y="4572008"/>
            <a:ext cx="179996" cy="45719"/>
          </a:xfrm>
          <a:prstGeom prst="rect">
            <a:avLst/>
          </a:prstGeom>
        </p:spPr>
      </p:pic>
      <p:pic>
        <p:nvPicPr>
          <p:cNvPr id="9" name="8 Imagen" descr="ff4522fc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2459450" y="7072338"/>
            <a:ext cx="540914" cy="71437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357422" y="4429132"/>
            <a:ext cx="401103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600" dirty="0" smtClean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Te   Amo</a:t>
            </a:r>
            <a:endParaRPr lang="es-ES" sz="9600" dirty="0">
              <a:ln>
                <a:solidFill>
                  <a:schemeClr val="bg1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10 Nube"/>
          <p:cNvSpPr/>
          <p:nvPr/>
        </p:nvSpPr>
        <p:spPr>
          <a:xfrm>
            <a:off x="0" y="6286520"/>
            <a:ext cx="2000264" cy="78581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GianFrancoPagliaro_tea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bb35921e1f605bfd51634d789c6f6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bb35921e1f605bfd51634d789c6f6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472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ff8ac4b8885e755d6efe14ef6fcaa02.jpg"/>
          <p:cNvPicPr>
            <a:picLocks noChangeAspect="1"/>
          </p:cNvPicPr>
          <p:nvPr/>
        </p:nvPicPr>
        <p:blipFill>
          <a:blip r:embed="rId2">
            <a:lum contrast="20000"/>
          </a:blip>
          <a:srcRect l="2343" t="4022" r="2343" b="3469"/>
          <a:stretch>
            <a:fillRect/>
          </a:stretch>
        </p:blipFill>
        <p:spPr>
          <a:xfrm>
            <a:off x="0" y="0"/>
            <a:ext cx="9144000" cy="6895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4ff8ac4b8885e755d6efe14ef6fcaa02.jpg"/>
          <p:cNvPicPr>
            <a:picLocks noChangeAspect="1"/>
          </p:cNvPicPr>
          <p:nvPr/>
        </p:nvPicPr>
        <p:blipFill>
          <a:blip r:embed="rId2">
            <a:lum contrast="20000"/>
          </a:blip>
          <a:srcRect l="2343" t="4022" r="2343" b="3469"/>
          <a:stretch>
            <a:fillRect/>
          </a:stretch>
        </p:blipFill>
        <p:spPr>
          <a:xfrm>
            <a:off x="357158" y="0"/>
            <a:ext cx="8348722" cy="670560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4ff8ac4b8885e755d6efe14ef6fcaa02.jpg"/>
          <p:cNvPicPr>
            <a:picLocks noChangeAspect="1"/>
          </p:cNvPicPr>
          <p:nvPr/>
        </p:nvPicPr>
        <p:blipFill>
          <a:blip r:embed="rId2">
            <a:lum contrast="20000"/>
          </a:blip>
          <a:srcRect l="2343" t="4022" r="2343" b="3469"/>
          <a:stretch>
            <a:fillRect/>
          </a:stretch>
        </p:blipFill>
        <p:spPr>
          <a:xfrm>
            <a:off x="357158" y="0"/>
            <a:ext cx="8348722" cy="670560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b97d1770c889fb12bc4852bd11e73b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8b97d1770c889fb12bc4852bd11e73b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85720" y="0"/>
            <a:ext cx="8382039" cy="62865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8b97d1770c889fb12bc4852bd11e73b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A55A00"/>
              </a:clrFrom>
              <a:clrTo>
                <a:srgbClr val="A55A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8b97d1770c889fb12bc4852bd11e73b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B78757"/>
              </a:clrFrom>
              <a:clrTo>
                <a:srgbClr val="B7875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8662" y="500042"/>
            <a:ext cx="6962822" cy="5572164"/>
          </a:xfrm>
          <a:prstGeom prst="diamon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42b510f920d8f87705742ab0294753.gif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0"/>
            <a:ext cx="9144000" cy="8197915"/>
          </a:xfrm>
          <a:prstGeom prst="rect">
            <a:avLst/>
          </a:prstGeom>
        </p:spPr>
      </p:pic>
      <p:pic>
        <p:nvPicPr>
          <p:cNvPr id="5" name="4 Imagen" descr="3f42b510f920d8f87705742ab0294753.gif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8215346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96f3452fef64f7d26b0981731762fd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tretch>
            <a:fillRect/>
          </a:stretch>
        </p:blipFill>
        <p:spPr>
          <a:xfrm>
            <a:off x="0" y="0"/>
            <a:ext cx="9144000" cy="68631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8a96f3452fef64f7d26b0981731762fd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rcRect r="25751"/>
          <a:stretch>
            <a:fillRect/>
          </a:stretch>
        </p:blipFill>
        <p:spPr>
          <a:xfrm>
            <a:off x="1071538" y="0"/>
            <a:ext cx="6929486" cy="6863134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8a96f3452fef64f7d26b0981731762fd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30000"/>
          </a:blip>
          <a:srcRect r="25751"/>
          <a:stretch>
            <a:fillRect/>
          </a:stretch>
        </p:blipFill>
        <p:spPr>
          <a:xfrm>
            <a:off x="1357290" y="214290"/>
            <a:ext cx="6434226" cy="6372616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8a96f3452fef64f7d26b0981731762fd.jpg"/>
          <p:cNvPicPr>
            <a:picLocks noChangeAspect="1"/>
          </p:cNvPicPr>
          <p:nvPr/>
        </p:nvPicPr>
        <p:blipFill>
          <a:blip r:embed="rId2"/>
          <a:srcRect r="25751"/>
          <a:stretch>
            <a:fillRect/>
          </a:stretch>
        </p:blipFill>
        <p:spPr>
          <a:xfrm>
            <a:off x="1714480" y="571480"/>
            <a:ext cx="5657932" cy="5603755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8a96f3452fef64f7d26b0981731762fd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30000"/>
          </a:blip>
          <a:srcRect r="25751"/>
          <a:stretch>
            <a:fillRect/>
          </a:stretch>
        </p:blipFill>
        <p:spPr>
          <a:xfrm>
            <a:off x="2000232" y="928670"/>
            <a:ext cx="5072098" cy="492922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cc8857f35afca0a35b6c9109c4986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46cc8857f35afca0a35b6c9109c49863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46cc8857f35afca0a35b6c9109c4986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95b93e9a8143b20a9c615a2e14842d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495b93e9a8143b20a9c615a2e14842d3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d696042f8c481bb0bc2d4ea9eed7dd2.gif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537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9a53f4f079880d0df0e10daee79fe47.jpg"/>
          <p:cNvPicPr>
            <a:picLocks noChangeAspect="1"/>
          </p:cNvPicPr>
          <p:nvPr/>
        </p:nvPicPr>
        <p:blipFill>
          <a:blip r:embed="rId2"/>
          <a:srcRect l="3906" t="6250" r="4687" b="3125"/>
          <a:stretch>
            <a:fillRect/>
          </a:stretch>
        </p:blipFill>
        <p:spPr>
          <a:xfrm>
            <a:off x="0" y="0"/>
            <a:ext cx="9143999" cy="690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f9a53f4f079880d0df0e10daee79fe47.jpg"/>
          <p:cNvPicPr>
            <a:picLocks noChangeAspect="1"/>
          </p:cNvPicPr>
          <p:nvPr/>
        </p:nvPicPr>
        <p:blipFill>
          <a:blip r:embed="rId2"/>
          <a:srcRect l="3906" t="6250" r="4687" b="3125"/>
          <a:stretch>
            <a:fillRect/>
          </a:stretch>
        </p:blipFill>
        <p:spPr>
          <a:xfrm>
            <a:off x="357158" y="285728"/>
            <a:ext cx="8441328" cy="62878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0" y="5429264"/>
            <a:ext cx="55721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Título : Te Amo</a:t>
            </a:r>
          </a:p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 Pablo  Neruda </a:t>
            </a:r>
          </a:p>
          <a:p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Audio :</a:t>
            </a:r>
            <a:r>
              <a:rPr lang="es-ES" sz="20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Gian</a:t>
            </a:r>
            <a:r>
              <a:rPr lang="es-ES" sz="20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Franco </a:t>
            </a:r>
            <a:r>
              <a:rPr lang="es-ES" sz="20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Pagliaro</a:t>
            </a:r>
            <a:endParaRPr lang="es-ES" sz="20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/>
          </a:p>
          <a:p>
            <a:endParaRPr lang="es-ES" sz="2000" dirty="0" smtClean="0"/>
          </a:p>
          <a:p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5072066" y="5857892"/>
            <a:ext cx="3613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blipFill>
                  <a:blip r:embed="rId3"/>
                  <a:stretch>
                    <a:fillRect/>
                  </a:stretch>
                </a:blipFill>
              </a:rPr>
              <a:t>Francisco del Olmo- Jazmín</a:t>
            </a:r>
            <a:endParaRPr lang="es-ES" sz="2400" dirty="0">
              <a:ln>
                <a:solidFill>
                  <a:sysClr val="windowText" lastClr="000000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7df676b98ec6605f777c9cc6c80a61c5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4 Marcador de contenido" descr="7df676b98ec6605f777c9cc6c80a61c5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67cdec18e9d9654491d3440c162cfac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67cdec18e9d9654491d3440c162cfac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20312" b="22916"/>
          <a:stretch>
            <a:fillRect/>
          </a:stretch>
        </p:blipFill>
        <p:spPr>
          <a:xfrm>
            <a:off x="1857356" y="0"/>
            <a:ext cx="7286644" cy="528638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0" y="285728"/>
            <a:ext cx="4246675" cy="63401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 de una manera inexplicable,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una forma inconfesable,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un modo contradictorio.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mis estados de ánimo que son muchos,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cambian de humor continuamente.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lo que ya sabes,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tiempo, la vida, la muerte.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amo...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el mundo que no entiendo,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gente que no comprende,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ambivalencia de mi alma,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incoherencia de mis actos,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fatalidad del destino,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conspiración del deseo,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ambigüedad de los hechos. 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Aún cuando te digo que no te amo, te amo,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hasta cuando te engaño, no te engaño,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el fondo, llevo a cabo un plan,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amarte mejor.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572000" y="0"/>
            <a:ext cx="480612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amo... 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reflexionar, inconscientemente,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irresponsablemente, espontáneamente,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involuntariamente, por instinto,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impulso, irracionalmente.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efecto no tengo argumentos lógicos,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ni siquiera improvisados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fundamentar este amor que siento por ti,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surgió misteriosamente de la nada,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no ha resuelto mágicamente nada,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que milagrosamente, de a poco, 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poco y nada ha mejorado lo peor de mí.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amo,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 con un cuerpo que no piensa,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un corazón que no razona,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una cabeza que no coordina.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incomprensiblemente,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preguntarme por qué te amo,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importarme por qué te amo,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cuestionarme por qué te amo.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 amo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sencillamente porque te amo, </a:t>
            </a:r>
            <a:b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yo mismo no sé por qué te amo. </a:t>
            </a:r>
          </a:p>
          <a:p>
            <a:endParaRPr lang="es-ES" sz="1600" dirty="0" smtClean="0">
              <a:latin typeface="Arial" pitchFamily="34" charset="0"/>
              <a:cs typeface="Arial" pitchFamily="34" charset="0"/>
            </a:endParaRPr>
          </a:p>
          <a:p>
            <a:endParaRPr lang="es-E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http://3.bp.blogspot.com/_5O1Jfry34Ho/TORK3w3jzlI/AAAAAAAAAA4/H99vZ1g4hCk/s1600/348px-Firma_Pablo_Neruda.svg.png"/>
          <p:cNvPicPr>
            <a:picLocks noChangeAspect="1" noChangeArrowheads="1"/>
          </p:cNvPicPr>
          <p:nvPr/>
        </p:nvPicPr>
        <p:blipFill>
          <a:blip r:embed="rId3">
            <a:grayscl/>
            <a:lum bright="40000"/>
          </a:blip>
          <a:srcRect/>
          <a:stretch>
            <a:fillRect/>
          </a:stretch>
        </p:blipFill>
        <p:spPr bwMode="auto">
          <a:xfrm>
            <a:off x="1357290" y="5000612"/>
            <a:ext cx="2267968" cy="1857388"/>
          </a:xfrm>
          <a:prstGeom prst="rect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 AM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 AMO</Template>
  <TotalTime>1</TotalTime>
  <Words>84</Words>
  <Application>Microsoft Office PowerPoint</Application>
  <PresentationFormat>Presentación en pantalla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 AMO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2012-05-23T17:43:38Z</dcterms:created>
  <dcterms:modified xsi:type="dcterms:W3CDTF">2012-05-23T17:45:26Z</dcterms:modified>
</cp:coreProperties>
</file>