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embeddedFontLst>
    <p:embeddedFont>
      <p:font typeface="Calibri" pitchFamily="34" charset="0"/>
      <p:regular r:id="rId4"/>
      <p:bold r:id="rId5"/>
      <p:italic r:id="rId6"/>
      <p:boldItalic r:id="rId7"/>
    </p:embeddedFont>
    <p:embeddedFont>
      <p:font typeface="A Charming Font Expanded" pitchFamily="2" charset="0"/>
      <p:regular r:id="rId8"/>
    </p:embeddedFont>
    <p:embeddedFont>
      <p:font typeface="Fiolex Girls" pitchFamily="34" charset="0"/>
      <p:regular r:id="rId9"/>
    </p:embeddedFont>
    <p:embeddedFont>
      <p:font typeface="Kristen ITC" pitchFamily="66" charset="0"/>
      <p:regular r:id="rId10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qavwLUXoLS4m5zaIPda/g==" hashData="OIlcSvzjY8hGM2RSqmprQs2hPm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1" d="100"/>
          <a:sy n="31" d="100"/>
        </p:scale>
        <p:origin x="-8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presProps" Target="presProps.xml"/><Relationship Id="rId5" Type="http://schemas.openxmlformats.org/officeDocument/2006/relationships/font" Target="fonts/font2.fntdata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10/08/2019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10/08/2019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10/08/2019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10/08/2019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10/08/2019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10/08/2019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10/08/2019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10/08/2019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10/08/2019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10/08/2019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6CD9-6076-492C-BCC7-9D32A654BC37}" type="datetimeFigureOut">
              <a:rPr lang="es-UY" smtClean="0"/>
              <a:pPr/>
              <a:t>10/08/2019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86CD9-6076-492C-BCC7-9D32A654BC37}" type="datetimeFigureOut">
              <a:rPr lang="es-UY" smtClean="0"/>
              <a:pPr/>
              <a:t>10/08/2019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F0336-3560-49A2-8D14-2A55D290569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364088" y="1844824"/>
            <a:ext cx="30542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No se puede acallar el mar que brama,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ni encender en mil versos una llama,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ni el aire esclavizar entre dos alas.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Por eso, es que te doy solo palabras…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652120" y="1268760"/>
            <a:ext cx="220829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3000" b="1" dirty="0" smtClean="0">
                <a:solidFill>
                  <a:schemeClr val="bg2">
                    <a:lumMod val="90000"/>
                  </a:schemeClr>
                </a:solidFill>
                <a:latin typeface="A Charming Font Expanded" pitchFamily="2" charset="0"/>
              </a:rPr>
              <a:t>Te amaré en palabras</a:t>
            </a:r>
            <a:endParaRPr lang="es-UY" sz="3000" b="1" dirty="0">
              <a:solidFill>
                <a:schemeClr val="bg2">
                  <a:lumMod val="90000"/>
                </a:schemeClr>
              </a:solidFill>
              <a:latin typeface="A Charming Font Expanded" pitchFamily="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64088" y="2852936"/>
            <a:ext cx="286296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No se puede tener fe y ser incrédulo,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ni estar contigo al sentirte lejana,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ni guardar tanta luz dentro del alma.</a:t>
            </a:r>
            <a:endParaRPr lang="es-UY" sz="14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364088" y="3573016"/>
            <a:ext cx="29107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Por eso, es que te doy solo palabras…</a:t>
            </a:r>
            <a:endParaRPr lang="es-UY" sz="14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436096" y="3933056"/>
            <a:ext cx="29715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No se puede medir cuánto te siento…!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Ni apagar en su fuego tanta llama.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Y al no poder Amarte de otra forma…</a:t>
            </a:r>
            <a:endParaRPr lang="es-UY" sz="14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868144" y="4725144"/>
            <a:ext cx="212237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Ay…! Mi Amor…!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He de seguir Amándote …!</a:t>
            </a:r>
            <a:b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</a:br>
            <a:r>
              <a:rPr lang="es-UY" sz="1400" dirty="0" smtClean="0">
                <a:solidFill>
                  <a:schemeClr val="bg2">
                    <a:lumMod val="90000"/>
                  </a:schemeClr>
                </a:solidFill>
              </a:rPr>
              <a:t>En palabras…!</a:t>
            </a:r>
            <a:endParaRPr lang="es-UY" sz="14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372200" y="5517232"/>
            <a:ext cx="857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chemeClr val="bg2">
                    <a:lumMod val="90000"/>
                  </a:schemeClr>
                </a:solidFill>
              </a:rPr>
              <a:t>Audroc</a:t>
            </a:r>
            <a:endParaRPr lang="es-UY" i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580112" y="4797152"/>
            <a:ext cx="2802370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dirty="0" smtClean="0">
                <a:solidFill>
                  <a:schemeClr val="bg2">
                    <a:lumMod val="90000"/>
                  </a:schemeClr>
                </a:solidFill>
                <a:latin typeface="Fiolex Girls" pitchFamily="34" charset="0"/>
              </a:rPr>
              <a:t>inesgaret@gmail.com</a:t>
            </a:r>
            <a:endParaRPr lang="es-UY" sz="3400" dirty="0">
              <a:solidFill>
                <a:schemeClr val="bg2">
                  <a:lumMod val="90000"/>
                </a:schemeClr>
              </a:solidFill>
              <a:latin typeface="Fiolex Girls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572000" y="6562534"/>
            <a:ext cx="675185" cy="2954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20" i="1" dirty="0" smtClean="0">
                <a:solidFill>
                  <a:schemeClr val="bg2">
                    <a:lumMod val="90000"/>
                  </a:schemeClr>
                </a:solidFill>
              </a:rPr>
              <a:t>Calguis</a:t>
            </a:r>
            <a:endParaRPr lang="es-UY" sz="1320" i="1" dirty="0">
              <a:solidFill>
                <a:schemeClr val="bg2">
                  <a:lumMod val="90000"/>
                </a:schemeClr>
              </a:solidFill>
            </a:endParaRPr>
          </a:p>
        </p:txBody>
      </p:sp>
      <p:pic>
        <p:nvPicPr>
          <p:cNvPr id="19" name="18 Imagen" descr="BACKGROUND 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 dirty="0"/>
          </a:p>
        </p:txBody>
      </p:sp>
      <p:sp>
        <p:nvSpPr>
          <p:cNvPr id="18" name="17 CuadroTexto"/>
          <p:cNvSpPr txBox="1"/>
          <p:nvPr/>
        </p:nvSpPr>
        <p:spPr>
          <a:xfrm>
            <a:off x="2915816" y="2132856"/>
            <a:ext cx="38956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chemeClr val="bg2">
                    <a:lumMod val="90000"/>
                  </a:schemeClr>
                </a:solidFill>
                <a:latin typeface="A Charming Font Expanded" pitchFamily="2" charset="0"/>
              </a:rPr>
              <a:t>Difundiendo </a:t>
            </a:r>
            <a:r>
              <a:rPr lang="en-US" sz="6000" dirty="0" err="1" smtClean="0">
                <a:solidFill>
                  <a:schemeClr val="bg2">
                    <a:lumMod val="90000"/>
                  </a:schemeClr>
                </a:solidFill>
                <a:latin typeface="A Charming Font Expanded" pitchFamily="2" charset="0"/>
              </a:rPr>
              <a:t>Poesia</a:t>
            </a:r>
            <a:endParaRPr lang="es-UY" sz="6000" dirty="0">
              <a:solidFill>
                <a:schemeClr val="bg2">
                  <a:lumMod val="90000"/>
                </a:schemeClr>
              </a:solidFill>
              <a:latin typeface="A Charming Font Expanded" pitchFamily="2" charset="0"/>
            </a:endParaRPr>
          </a:p>
        </p:txBody>
      </p:sp>
      <p:pic>
        <p:nvPicPr>
          <p:cNvPr id="20" name="19 Imagen" descr="ines1.png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3851920" y="1196752"/>
            <a:ext cx="1348799" cy="648072"/>
          </a:xfrm>
          <a:prstGeom prst="rect">
            <a:avLst/>
          </a:prstGeom>
        </p:spPr>
      </p:pic>
      <p:pic>
        <p:nvPicPr>
          <p:cNvPr id="24" name="23 Imagen" descr="1a5c27b5.ol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19872" y="3140968"/>
            <a:ext cx="2808312" cy="2232248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7164288" y="6165304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2">
                    <a:lumMod val="90000"/>
                  </a:schemeClr>
                </a:solidFill>
              </a:rPr>
              <a:t>Automatico</a:t>
            </a:r>
            <a:endParaRPr lang="es-UY" sz="2000" dirty="0">
              <a:solidFill>
                <a:schemeClr val="bg2">
                  <a:lumMod val="90000"/>
                </a:schemeClr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k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44444E-6 -2.19653E-6 C 0.01197 -0.02404 0.03298 -0.05849 0.05798 -0.05849 C 0.09496 -0.05849 0.125 -0.02266 0.125 0.02266 C 0.125 0.03723 0.12204 0.05064 0.11597 0.06266 C 0.11701 0.06266 4.44444E-6 0.24231 4.44444E-6 0.2437 C 4.44444E-6 0.24231 -0.11702 0.06266 -0.11598 0.06266 C -0.12205 0.05064 -0.125 0.03723 -0.125 0.02266 C -0.125 -0.02266 -0.09497 -0.05849 -0.05695 -0.05849 C -0.03299 -0.05849 -0.01198 -0.02404 4.44444E-6 -2.19653E-6 Z " pathEditMode="relative" rAng="0" ptsTypes="fffffffff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2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7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7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7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97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97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700"/>
                            </p:stCondLst>
                            <p:childTnLst>
                              <p:par>
                                <p:cTn id="52" presetID="10" presetClass="exit" presetSubtype="0" fill="hold" grpId="2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27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700"/>
                            </p:stCondLst>
                            <p:childTnLst>
                              <p:par>
                                <p:cTn id="78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033 -0.0178 C 0.01528 -0.04185 0.03628 -0.0763 0.06128 -0.0763 C 0.09826 -0.0763 0.1283 -0.04046 0.1283 0.00486 C 0.1283 0.01943 0.12535 0.03284 0.11927 0.04486 C 0.12031 0.04486 0.0033 0.22451 0.0033 0.2259 C 0.0033 0.22451 -0.11372 0.04486 -0.11268 0.04486 C -0.11875 0.03284 -0.1217 0.01943 -0.1217 0.00486 C -0.1217 -0.04046 -0.09167 -0.0763 -0.05365 -0.0763 C -0.02969 -0.0763 -0.00868 -0.04185 0.0033 -0.0178 Z " pathEditMode="relative" rAng="0" ptsTypes="fffffffff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13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/>
      <p:bldP spid="6" grpId="1"/>
      <p:bldP spid="6" grpId="2"/>
      <p:bldP spid="7" grpId="0"/>
      <p:bldP spid="7" grpId="1"/>
      <p:bldP spid="10" grpId="0"/>
      <p:bldP spid="10" grpId="1"/>
      <p:bldP spid="11" grpId="0"/>
      <p:bldP spid="11" grpId="1"/>
      <p:bldP spid="12" grpId="0"/>
      <p:bldP spid="12" grpId="1"/>
      <p:bldP spid="15" grpId="0"/>
      <p:bldP spid="15" grpId="1"/>
      <p:bldP spid="16" grpId="0"/>
      <p:bldP spid="16" grpId="1"/>
      <p:bldP spid="8" grpId="0" animBg="1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67</Words>
  <Application>Microsoft Office PowerPoint</Application>
  <PresentationFormat>Presentación en pantalla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Calibri</vt:lpstr>
      <vt:lpstr>A Charming Font Expanded</vt:lpstr>
      <vt:lpstr>Fiolex Girls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65</cp:revision>
  <dcterms:created xsi:type="dcterms:W3CDTF">2016-01-31T23:47:52Z</dcterms:created>
  <dcterms:modified xsi:type="dcterms:W3CDTF">2019-08-10T21:42:54Z</dcterms:modified>
</cp:coreProperties>
</file>