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"/>
  </p:notesMasterIdLst>
  <p:sldIdLst>
    <p:sldId id="256" r:id="rId3"/>
    <p:sldId id="257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3LrZhE2BqxyG5Z05fBVA6g==" hashData="cPVhKd2Oubcd+lERuX92QUAepYTVm0kgVTuWRiXPWX3HML5Z6tqm+e6C557PabMuWwV+/QXTUe2IktfmDnF9Ug=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>
        <p:scale>
          <a:sx n="70" d="100"/>
          <a:sy n="70" d="100"/>
        </p:scale>
        <p:origin x="1512" y="7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D0217C-F10A-4CDF-A680-26B8E5A07D7C}" type="datetimeFigureOut">
              <a:rPr lang="es-ES" smtClean="0"/>
              <a:t>26/12/2024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E0ACBA-11A6-42FC-AB7B-A92890F595B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174081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A12B1C9-73CA-E03D-0E36-C44DB7D7AF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44E9E00-272E-E2B4-CD0D-CD00219B4EB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1639D94-02B0-FB5D-1F1F-5D350528C7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2229C-9943-4D3D-85EC-CBD6114EE7C4}" type="datetimeFigureOut">
              <a:rPr lang="es-ES" smtClean="0"/>
              <a:t>26/12/2024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0E9B95C-CD13-29BD-EC33-AB2D9C521A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584C24D-3FF1-80E0-DF81-944138E84F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632DCD-6353-4364-9446-8AD3CBDBA06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729572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6DF853E-A083-857E-9F9E-2C57F6C217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E63DCA8-E7CC-D3DB-8657-68C814C27A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79F1031-C124-2D7A-FF31-36FDBECD6D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2229C-9943-4D3D-85EC-CBD6114EE7C4}" type="datetimeFigureOut">
              <a:rPr lang="es-ES" smtClean="0"/>
              <a:t>26/12/2024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6789A7A-E6CF-22DA-D0BB-E947A6318C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70E44AE-6EFA-A773-A7D2-16CAAFD013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632DCD-6353-4364-9446-8AD3CBDBA06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605552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B0BE788-51A3-B407-86F4-0A30355D29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8A56979-B9D4-5100-D571-E02D368A64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B343B41-D71B-F545-3C3C-65F05F721B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2229C-9943-4D3D-85EC-CBD6114EE7C4}" type="datetimeFigureOut">
              <a:rPr lang="es-ES" smtClean="0"/>
              <a:t>26/12/2024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DC5DADE-FFFD-8B04-8A84-767C691777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E4BB167-F04F-6682-0327-B3B58F2D99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632DCD-6353-4364-9446-8AD3CBDBA06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378033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90C1B4B-6966-5252-C44D-A9CB900E7A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E95B6D8-A7A4-2B32-2BC8-746341BC36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1C2FC8A0-ECE9-CB54-178F-BF8ABCBD5B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BE651E9-4F23-442C-98CC-E9FFF6E92B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2229C-9943-4D3D-85EC-CBD6114EE7C4}" type="datetimeFigureOut">
              <a:rPr lang="es-ES" smtClean="0"/>
              <a:t>26/12/2024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2574458-8DA6-5CC0-F6E3-2F4A4BBB88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91536D1-898B-07C3-390A-34F7E2A89C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632DCD-6353-4364-9446-8AD3CBDBA06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700068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FEA3C8C-F9D7-7629-3649-37FC7BF17B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7711EC2-431D-9EB6-7C58-8C78955482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45185901-8FB3-BF63-D65B-2C76FFA83A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9B98EE62-9888-B369-4B07-2FCA696371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6DAF2DB9-E6CE-BEAE-F519-EB7B08F766B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D2433635-16C8-C843-B2CC-C90B9B6FFA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2229C-9943-4D3D-85EC-CBD6114EE7C4}" type="datetimeFigureOut">
              <a:rPr lang="es-ES" smtClean="0"/>
              <a:t>26/12/2024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1213111D-BD73-AEF7-DA6B-6581CB5F1D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395394BB-5F02-5CB1-0278-7AF9A22FD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632DCD-6353-4364-9446-8AD3CBDBA06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558935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F856C6A-63B4-F926-6EE2-28AB9B77B7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B363CA57-43D9-3E5D-5787-1308386E98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2229C-9943-4D3D-85EC-CBD6114EE7C4}" type="datetimeFigureOut">
              <a:rPr lang="es-ES" smtClean="0"/>
              <a:t>26/12/2024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B074685F-AAF7-36E9-D60A-AAB5508C24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443DD9DB-8AF3-5FB2-09DE-9A6C847F1A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632DCD-6353-4364-9446-8AD3CBDBA06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198787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D0B889F3-C9A5-38A7-951B-8BFCC42D37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2229C-9943-4D3D-85EC-CBD6114EE7C4}" type="datetimeFigureOut">
              <a:rPr lang="es-ES" smtClean="0"/>
              <a:t>26/12/2024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847E73E7-0A61-44FF-C77B-F9350AD668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F62664FF-4153-263C-185A-B0D31AE69A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632DCD-6353-4364-9446-8AD3CBDBA06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465308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E7C52D1-722F-8898-8F28-48B5A8577B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DF64805-6217-5C5C-87D7-9C0DB17CBF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47AE8D8-AC77-EA01-BBC2-6ACD9FE3259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3851481-F08E-1D07-E724-D92EDFEE75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2229C-9943-4D3D-85EC-CBD6114EE7C4}" type="datetimeFigureOut">
              <a:rPr lang="es-ES" smtClean="0"/>
              <a:t>26/12/2024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8B92F05-3459-E6EF-E24C-D2CB76C828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943B3F4-1BB5-8343-6C36-E585731665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632DCD-6353-4364-9446-8AD3CBDBA06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128471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BAF1D11-E191-A9BA-1B12-AE4101B4C4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27AD77FE-E414-90F7-946B-D81BA68CBCA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13CC4E11-899F-6241-94AC-428CAD7F03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4B19A9D-71E3-B265-B366-D76895B5D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2229C-9943-4D3D-85EC-CBD6114EE7C4}" type="datetimeFigureOut">
              <a:rPr lang="es-ES" smtClean="0"/>
              <a:t>26/12/2024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4085C28-20D3-0759-3F79-CAAE592D5B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BB61A5F-C5E6-0AD0-1376-E9FC36B043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632DCD-6353-4364-9446-8AD3CBDBA06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988092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DEB0045-6D58-0F5D-87FC-3822C77BBA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7B271638-D0B0-246F-DA37-CD260912BF6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8E4C849-205A-FC3C-8F5A-DD5CB91D4E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2229C-9943-4D3D-85EC-CBD6114EE7C4}" type="datetimeFigureOut">
              <a:rPr lang="es-ES" smtClean="0"/>
              <a:t>26/12/2024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2EE000C-E1F9-FB5A-7F8F-E7AB2E8D61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ADFF2A5-1FF9-FE01-7453-5C6455F002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632DCD-6353-4364-9446-8AD3CBDBA06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913701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943E183D-E088-D2A1-B21E-A29A472B3DF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6F256E22-C499-4383-7805-8AA6C50E10A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1D47881-E00E-CF22-1434-1E68D3A604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2229C-9943-4D3D-85EC-CBD6114EE7C4}" type="datetimeFigureOut">
              <a:rPr lang="es-ES" smtClean="0"/>
              <a:t>26/12/2024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CEA1F5D-A8CD-4949-4013-CE825B8B5F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52D4412-C1DE-111B-EAD5-90E2073D7E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632DCD-6353-4364-9446-8AD3CBDBA06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144124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B128F31-0563-3453-29D4-789B31AE211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01F0177-92D1-E44D-EB45-79391B5612F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5CC5FAC-FC52-5205-FF20-71A250D1FD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54602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D2362A3F-13C5-F223-754C-E1F5CDEE48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AF42B35-D716-0D49-A2CC-4F91051F7B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83B6889-7A36-CBBA-9B30-6792853AA60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E2229C-9943-4D3D-85EC-CBD6114EE7C4}" type="datetimeFigureOut">
              <a:rPr lang="es-ES" smtClean="0"/>
              <a:t>26/12/2024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640E6C7-7D53-5C8F-4A24-201BC2932AE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5EFBB25-1148-0046-0FA7-2E25421388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2632DCD-6353-4364-9446-8AD3CBDBA06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136088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892FA718-98F9-EBAF-4390-B116D8B30C73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6918016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jp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10" Type="http://schemas.openxmlformats.org/officeDocument/2006/relationships/image" Target="../media/image7.jpg"/><Relationship Id="rId4" Type="http://schemas.openxmlformats.org/officeDocument/2006/relationships/image" Target="../media/image1.gif"/><Relationship Id="rId9" Type="http://schemas.openxmlformats.org/officeDocument/2006/relationships/image" Target="../media/image6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.png"/><Relationship Id="rId10" Type="http://schemas.openxmlformats.org/officeDocument/2006/relationships/image" Target="../media/image1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96D8C52A-04E9-CA1A-A953-13F0C2868F3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2179674" y="308343"/>
            <a:ext cx="13152472" cy="493350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F3FB752F-016D-7593-9089-8032B42C7C53}"/>
              </a:ext>
            </a:extLst>
          </p:cNvPr>
          <p:cNvSpPr txBox="1"/>
          <p:nvPr/>
        </p:nvSpPr>
        <p:spPr>
          <a:xfrm>
            <a:off x="7623543" y="571951"/>
            <a:ext cx="3795823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6600" i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Tan solo tu</a:t>
            </a:r>
          </a:p>
        </p:txBody>
      </p:sp>
      <p:pic>
        <p:nvPicPr>
          <p:cNvPr id="12" name="audio1020304">
            <a:hlinkClick r:id="" action="ppaction://media"/>
            <a:extLst>
              <a:ext uri="{FF2B5EF4-FFF2-40B4-BE49-F238E27FC236}">
                <a16:creationId xmlns:a16="http://schemas.microsoft.com/office/drawing/2014/main" id="{83A271AB-6BCE-3EE3-4D68-A0C304D20FC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428613" y="7802525"/>
            <a:ext cx="609600" cy="609600"/>
          </a:xfrm>
          <a:prstGeom prst="rect">
            <a:avLst/>
          </a:prstGeom>
        </p:spPr>
      </p:pic>
      <p:pic>
        <p:nvPicPr>
          <p:cNvPr id="14" name="Imagen 13" descr="Una mujer acostado sobre una cobija&#10;&#10;El contenido generado por IA puede ser incorrecto.">
            <a:extLst>
              <a:ext uri="{FF2B5EF4-FFF2-40B4-BE49-F238E27FC236}">
                <a16:creationId xmlns:a16="http://schemas.microsoft.com/office/drawing/2014/main" id="{D857C0BC-8C22-69F4-F153-14C6D490FC9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086" b="23216"/>
          <a:stretch/>
        </p:blipFill>
        <p:spPr>
          <a:xfrm>
            <a:off x="-1733107" y="669852"/>
            <a:ext cx="12397564" cy="425302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15" name="CuadroTexto 14">
            <a:extLst>
              <a:ext uri="{FF2B5EF4-FFF2-40B4-BE49-F238E27FC236}">
                <a16:creationId xmlns:a16="http://schemas.microsoft.com/office/drawing/2014/main" id="{12424F23-218C-57CD-BB09-88CB48E69C7F}"/>
              </a:ext>
            </a:extLst>
          </p:cNvPr>
          <p:cNvSpPr txBox="1"/>
          <p:nvPr/>
        </p:nvSpPr>
        <p:spPr>
          <a:xfrm>
            <a:off x="0" y="5361044"/>
            <a:ext cx="4749204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2000" i="1" kern="0" dirty="0">
                <a:solidFill>
                  <a:srgbClr val="FFFF00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 encanta recordar aquellas tardes a su lado,</a:t>
            </a:r>
            <a:br>
              <a:rPr lang="es-ES" sz="2000" i="1" kern="0" dirty="0">
                <a:solidFill>
                  <a:srgbClr val="FFFF00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000" i="1" kern="0" dirty="0">
                <a:solidFill>
                  <a:srgbClr val="FFFF00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Cuando su alma y la mía iban de la mano.</a:t>
            </a:r>
            <a:br>
              <a:rPr lang="es-ES" sz="2000" i="1" kern="0" dirty="0">
                <a:solidFill>
                  <a:srgbClr val="FFFF00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000" i="1" kern="0" dirty="0">
                <a:solidFill>
                  <a:srgbClr val="FFFF00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Sentarnos en el parque y ver el cielo azulado,</a:t>
            </a:r>
            <a:br>
              <a:rPr lang="es-ES" sz="2000" i="1" kern="0" dirty="0">
                <a:solidFill>
                  <a:srgbClr val="FFFF00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000" i="1" kern="0" dirty="0">
                <a:solidFill>
                  <a:srgbClr val="FFFF00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todo lo que dije nada fue dicho en vano.</a:t>
            </a:r>
            <a:endParaRPr lang="es-ES" sz="2000" i="1" dirty="0">
              <a:solidFill>
                <a:srgbClr val="FFFF00"/>
              </a:solidFill>
              <a:effectLst>
                <a:glow rad="101600">
                  <a:schemeClr val="accent6">
                    <a:satMod val="175000"/>
                    <a:alpha val="40000"/>
                  </a:schemeClr>
                </a:glow>
              </a:effectLst>
              <a:latin typeface="Poor Richard" panose="02080502050505020702" pitchFamily="18" charset="0"/>
            </a:endParaRPr>
          </a:p>
        </p:txBody>
      </p:sp>
      <p:pic>
        <p:nvPicPr>
          <p:cNvPr id="16" name="Imagen 15">
            <a:extLst>
              <a:ext uri="{FF2B5EF4-FFF2-40B4-BE49-F238E27FC236}">
                <a16:creationId xmlns:a16="http://schemas.microsoft.com/office/drawing/2014/main" id="{0FCAE787-2D1E-8770-8584-7034162EC3C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676"/>
          <a:stretch/>
        </p:blipFill>
        <p:spPr>
          <a:xfrm>
            <a:off x="-1244009" y="1020726"/>
            <a:ext cx="11546958" cy="350874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17" name="CuadroTexto 16">
            <a:extLst>
              <a:ext uri="{FF2B5EF4-FFF2-40B4-BE49-F238E27FC236}">
                <a16:creationId xmlns:a16="http://schemas.microsoft.com/office/drawing/2014/main" id="{ECC0F7C9-CE3A-3758-CDAB-0325A026AB8C}"/>
              </a:ext>
            </a:extLst>
          </p:cNvPr>
          <p:cNvSpPr txBox="1"/>
          <p:nvPr/>
        </p:nvSpPr>
        <p:spPr>
          <a:xfrm>
            <a:off x="-786063" y="5339751"/>
            <a:ext cx="6096000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2000" i="1" kern="0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Recuerdo como sonreías,</a:t>
            </a:r>
            <a:br>
              <a:rPr lang="es-ES" sz="2000" i="1" kern="0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000" i="1" kern="0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cuando caminabas conmigo</a:t>
            </a:r>
            <a:br>
              <a:rPr lang="es-ES" sz="2000" i="1" kern="0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000" i="1" kern="0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siempre jugando, haciendo tonterías</a:t>
            </a:r>
            <a:br>
              <a:rPr lang="es-ES" sz="2000" i="1" kern="0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000" i="1" kern="0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Pero para ti siempre seré solo un amigo.</a:t>
            </a:r>
            <a:endParaRPr lang="es-ES" sz="2000" i="1" dirty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Poor Richard" panose="02080502050505020702" pitchFamily="18" charset="0"/>
            </a:endParaRPr>
          </a:p>
        </p:txBody>
      </p:sp>
      <p:pic>
        <p:nvPicPr>
          <p:cNvPr id="18" name="Imagen 17" descr="Mujer con vestido de color negro&#10;&#10;El contenido generado por IA puede ser incorrecto.">
            <a:extLst>
              <a:ext uri="{FF2B5EF4-FFF2-40B4-BE49-F238E27FC236}">
                <a16:creationId xmlns:a16="http://schemas.microsoft.com/office/drawing/2014/main" id="{FA07D733-9278-3D90-DE06-7C92513F0F5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5868"/>
          <a:stretch/>
        </p:blipFill>
        <p:spPr>
          <a:xfrm>
            <a:off x="-818706" y="1403499"/>
            <a:ext cx="10770780" cy="278573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19" name="CuadroTexto 18">
            <a:extLst>
              <a:ext uri="{FF2B5EF4-FFF2-40B4-BE49-F238E27FC236}">
                <a16:creationId xmlns:a16="http://schemas.microsoft.com/office/drawing/2014/main" id="{3D3AAD1E-89F8-C707-AB1B-082D8AB04009}"/>
              </a:ext>
            </a:extLst>
          </p:cNvPr>
          <p:cNvSpPr txBox="1"/>
          <p:nvPr/>
        </p:nvSpPr>
        <p:spPr>
          <a:xfrm>
            <a:off x="-974558" y="5454501"/>
            <a:ext cx="6093994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2000" i="1" kern="0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Tan solo tus mis días puedes cambiar</a:t>
            </a:r>
            <a:br>
              <a:rPr lang="es-ES" sz="2000" i="1" kern="0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000" i="1" kern="0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eso te pido que no te alejes</a:t>
            </a:r>
            <a:br>
              <a:rPr lang="es-ES" sz="2000" i="1" kern="0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000" i="1" kern="0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contra tu ausencia no quiero batallar</a:t>
            </a:r>
            <a:br>
              <a:rPr lang="es-ES" sz="2000" i="1" kern="0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000" i="1" kern="0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contigo mi vida está llena de viajes.</a:t>
            </a:r>
            <a:endParaRPr lang="es-ES" sz="2000" i="1" dirty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Poor Richard" panose="02080502050505020702" pitchFamily="18" charset="0"/>
            </a:endParaRPr>
          </a:p>
        </p:txBody>
      </p:sp>
      <p:pic>
        <p:nvPicPr>
          <p:cNvPr id="20" name="Imagen 19">
            <a:extLst>
              <a:ext uri="{FF2B5EF4-FFF2-40B4-BE49-F238E27FC236}">
                <a16:creationId xmlns:a16="http://schemas.microsoft.com/office/drawing/2014/main" id="{ECEEEAF9-418C-7781-6A39-FB77FFD6C36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650"/>
          <a:stretch/>
        </p:blipFill>
        <p:spPr>
          <a:xfrm>
            <a:off x="-425303" y="1775640"/>
            <a:ext cx="9994605" cy="212651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21" name="Imagen 20" descr="Vista de una ciudad iluminada en la noche&#10;&#10;El contenido generado por IA puede ser incorrecto.">
            <a:extLst>
              <a:ext uri="{FF2B5EF4-FFF2-40B4-BE49-F238E27FC236}">
                <a16:creationId xmlns:a16="http://schemas.microsoft.com/office/drawing/2014/main" id="{DAE9061C-DB59-64AE-8CB5-426AA41D6A2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22" name="CuadroTexto 21">
            <a:extLst>
              <a:ext uri="{FF2B5EF4-FFF2-40B4-BE49-F238E27FC236}">
                <a16:creationId xmlns:a16="http://schemas.microsoft.com/office/drawing/2014/main" id="{E317B8FD-031C-73E2-E690-553CB59DBA75}"/>
              </a:ext>
            </a:extLst>
          </p:cNvPr>
          <p:cNvSpPr txBox="1"/>
          <p:nvPr/>
        </p:nvSpPr>
        <p:spPr>
          <a:xfrm>
            <a:off x="-1922044" y="5319373"/>
            <a:ext cx="7369342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2000" i="1" kern="0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 sueño constantemente,</a:t>
            </a:r>
            <a:br>
              <a:rPr lang="es-ES" sz="2000" i="1" kern="0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000" i="1" kern="0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sales de mi cabeza,</a:t>
            </a:r>
            <a:br>
              <a:rPr lang="es-ES" sz="2000" i="1" kern="0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000" i="1" kern="0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eres la dueña de mi mente,</a:t>
            </a:r>
            <a:br>
              <a:rPr lang="es-ES" sz="2000" i="1" kern="0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000" i="1" kern="0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 eres mi princesa.</a:t>
            </a:r>
            <a:endParaRPr lang="es-ES" sz="2000" i="1" dirty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Poor Richard" panose="02080502050505020702" pitchFamily="18" charset="0"/>
            </a:endParaRP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4D5CC1D8-15A6-DB96-34F1-7B542596A79C}"/>
              </a:ext>
            </a:extLst>
          </p:cNvPr>
          <p:cNvSpPr txBox="1"/>
          <p:nvPr/>
        </p:nvSpPr>
        <p:spPr>
          <a:xfrm>
            <a:off x="11085420" y="5915042"/>
            <a:ext cx="11327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400" i="1" dirty="0" err="1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jrvg</a:t>
            </a:r>
            <a:endParaRPr lang="es-ES" sz="4400" i="1" dirty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Poor Richard" panose="02080502050505020702" pitchFamily="18" charset="0"/>
            </a:endParaRPr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7FBDC146-3AF2-48FB-2FDC-11A0199A123A}"/>
              </a:ext>
            </a:extLst>
          </p:cNvPr>
          <p:cNvSpPr txBox="1"/>
          <p:nvPr/>
        </p:nvSpPr>
        <p:spPr>
          <a:xfrm>
            <a:off x="559558" y="7356143"/>
            <a:ext cx="30707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jrvallegomez@outlook.es</a:t>
            </a:r>
          </a:p>
        </p:txBody>
      </p:sp>
    </p:spTree>
    <p:extLst>
      <p:ext uri="{BB962C8B-B14F-4D97-AF65-F5344CB8AC3E}">
        <p14:creationId xmlns:p14="http://schemas.microsoft.com/office/powerpoint/2010/main" val="2218842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/>
    </mc:Choice>
    <mc:Fallback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9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3" presetClass="exit" presetSubtype="20" fill="hold" grpId="0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600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xit" presetSubtype="8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6000"/>
                            </p:stCondLst>
                            <p:childTnLst>
                              <p:par>
                                <p:cTn id="33" presetID="5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0"/>
                            </p:stCondLst>
                            <p:childTnLst>
                              <p:par>
                                <p:cTn id="39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0" tmFilter="0,0; .5, 1; 1, 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41" presetClass="exit" presetSubtype="0" fill="hold" grpId="1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" dur="3000" tmFilter="0,0; .5, 0; 1, 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3000"/>
                            </p:stCondLst>
                            <p:childTnLst>
                              <p:par>
                                <p:cTn id="54" presetID="1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7000"/>
                            </p:stCondLst>
                            <p:childTnLst>
                              <p:par>
                                <p:cTn id="58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53" presetClass="exit" presetSubtype="32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3400"/>
                            </p:stCondLst>
                            <p:childTnLst>
                              <p:par>
                                <p:cTn id="68" presetID="4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7400"/>
                            </p:stCondLst>
                            <p:childTnLst>
                              <p:par>
                                <p:cTn id="72" presetID="5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5" presetClass="exit" presetSubtype="0" fill="hold" grpId="1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30700"/>
                            </p:stCondLst>
                            <p:childTnLst>
                              <p:par>
                                <p:cTn id="83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1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2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4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6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8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352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10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11" grpId="0"/>
      <p:bldP spid="15" grpId="0"/>
      <p:bldP spid="15" grpId="1"/>
      <p:bldP spid="17" grpId="0"/>
      <p:bldP spid="17" grpId="1"/>
      <p:bldP spid="19" grpId="0"/>
      <p:bldP spid="19" grpId="1"/>
      <p:bldP spid="22" grpId="0"/>
      <p:bldP spid="22" grpId="1"/>
      <p:bldP spid="23" grpId="0"/>
      <p:bldP spid="2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00E697E7-FA61-EFEB-7309-66444797FE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045B926A-9227-7731-4FA4-93D84EED4A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D9455818-59E1-8020-FA9E-AF7232EC14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0DC6D8E8-10B8-2E64-CFD5-069558078F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77547257-3EEA-BF8D-F1A5-3635E8DB0E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9B3BBB5F-1C82-7BF5-7CA0-F9887F2CD6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59618071-BA97-FF7E-705C-E01BC10322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AEAC0923-A188-DA5D-9D6B-2C0B2FDAC5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6DFF5330-9072-74A6-1E5F-ABC1CFDCD7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B93A258A-4C03-6274-A608-8C3ABD7F50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7186933F-91C1-A3E1-1ED5-65F6508E10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A063D9D4-8F84-A5EA-86F7-DBDE3725D33C}"/>
              </a:ext>
            </a:extLst>
          </p:cNvPr>
          <p:cNvSpPr txBox="1"/>
          <p:nvPr/>
        </p:nvSpPr>
        <p:spPr>
          <a:xfrm>
            <a:off x="272955" y="7151427"/>
            <a:ext cx="1392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3078204255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158</Words>
  <Application>Microsoft Office PowerPoint</Application>
  <PresentationFormat>Panorámica</PresentationFormat>
  <Paragraphs>10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Aptos</vt:lpstr>
      <vt:lpstr>Aptos Display</vt:lpstr>
      <vt:lpstr>Arial</vt:lpstr>
      <vt:lpstr>Kristen ITC</vt:lpstr>
      <vt:lpstr>Poor Richard</vt:lpstr>
      <vt:lpstr>Tema de Office</vt:lpstr>
      <vt:lpstr>Diseño predeterminado</vt:lpstr>
      <vt:lpstr>Presentación de PowerPoint</vt:lpstr>
      <vt:lpstr>Presentación de PowerPoint</vt:lpstr>
    </vt:vector>
  </TitlesOfParts>
  <Manager>jose ruiz del valle</Manager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Tan solo tu........</dc:title>
  <dc:subject>ppsx</dc:subject>
  <dc:creator>jrvallegomez@outlook.es</dc:creator>
  <cp:keywords>poesia</cp:keywords>
  <cp:lastModifiedBy>jose ruiz</cp:lastModifiedBy>
  <cp:revision>2</cp:revision>
  <dcterms:created xsi:type="dcterms:W3CDTF">2024-12-26T10:18:09Z</dcterms:created>
  <dcterms:modified xsi:type="dcterms:W3CDTF">2024-12-26T11:44:04Z</dcterms:modified>
</cp:coreProperties>
</file>