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MkfPcH8v7/mNSpLw8m21w==" hashData="oIpeVmLM3U16oGVm+R5pf/oXcC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6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4E7073-4825-441F-9600-1E2A8F951E1F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F0EE5-C532-4901-8E6F-3B51D28B07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252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F0EE5-C532-4901-8E6F-3B51D28B07E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245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F0EE5-C532-4901-8E6F-3B51D28B07EB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1751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0F0EE5-C532-4901-8E6F-3B51D28B07EB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565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62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58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364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46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640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513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06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779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0486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09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951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ADC61-F17C-417B-A953-567F5C6DB6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0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F79B9-5C1A-408A-8ACF-A9450334D2BC}" type="datetimeFigureOut">
              <a:rPr lang="es-ES" smtClean="0"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646F3-C5C4-402A-9DF0-2F38481FDDB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20214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3D1497-46A9-4B2F-9DFA-F5E4754CFA6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itter-graphics.com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frasesparaelamor.com/wp-content/uploads/2013/01/imagenes-de-am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74"/>
            <a:ext cx="9144000" cy="68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1061727">
            <a:off x="1640592" y="1793093"/>
            <a:ext cx="5699711" cy="3486078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es-ES" sz="11500" b="1" dirty="0" smtClean="0">
                <a:solidFill>
                  <a:srgbClr val="FF0000"/>
                </a:solidFill>
                <a:latin typeface="Monotype Corsiva" pitchFamily="66" charset="0"/>
              </a:rPr>
              <a:t>S</a:t>
            </a:r>
            <a:r>
              <a:rPr lang="es-ES" sz="6000" b="1" dirty="0" smtClean="0">
                <a:solidFill>
                  <a:srgbClr val="FF0000"/>
                </a:solidFill>
                <a:latin typeface="Monotype Corsiva" pitchFamily="66" charset="0"/>
              </a:rPr>
              <a:t>USURROS</a:t>
            </a:r>
            <a:r>
              <a:rPr lang="es-ES" sz="8000" b="1" dirty="0" smtClean="0">
                <a:solidFill>
                  <a:srgbClr val="FF0000"/>
                </a:solidFill>
                <a:latin typeface="Monotype Corsiva" pitchFamily="66" charset="0"/>
              </a:rPr>
              <a:t> DEL </a:t>
            </a:r>
            <a:r>
              <a:rPr lang="es-ES" sz="7200" b="1" dirty="0" smtClean="0">
                <a:solidFill>
                  <a:srgbClr val="FF0000"/>
                </a:solidFill>
                <a:latin typeface="Monotype Corsiva" pitchFamily="66" charset="0"/>
              </a:rPr>
              <a:t>AMOR</a:t>
            </a:r>
            <a:endParaRPr lang="es-ES" sz="7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vortex dir="d"/>
        <p:sndAc>
          <p:stSnd>
            <p:snd r:embed="rId3" name="JOSE LUIS PERALES EL AMOR  (LETRA).wav"/>
          </p:stSnd>
        </p:sndAc>
      </p:transition>
    </mc:Choice>
    <mc:Fallback>
      <p:transition spd="slow" advTm="14000">
        <p:fade/>
        <p:sndAc>
          <p:stSnd>
            <p:snd r:embed="rId3" name="JOSE LUIS PERALES EL AMOR  (LET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Nueva carpeta\11-en-5ea06ae623284438fd93a5cb9ac6a2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7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3528" y="5373216"/>
            <a:ext cx="613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atin typeface="Monotype Corsiva" pitchFamily="66" charset="0"/>
              </a:rPr>
              <a:t>Dicen  que el amor no solo son caricias, es sentimiento</a:t>
            </a:r>
            <a:endParaRPr lang="es-ES" sz="40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81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:\Nueva carpeta\zmj1WHIn3Mvg4IAA6vHFsOYOCF6MvHXQs6MCWGIYMwR9qq1uhAP7RA==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698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35596" y="4509120"/>
            <a:ext cx="7272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effectLst/>
                <a:latin typeface="Monotype Corsiva" pitchFamily="66" charset="0"/>
                <a:ea typeface="Times New Roman"/>
              </a:rPr>
              <a:t>El Amor no es querer,</a:t>
            </a:r>
            <a:br>
              <a:rPr lang="es-ES" sz="4000" b="1" i="1" dirty="0" smtClean="0">
                <a:effectLst/>
                <a:latin typeface="Monotype Corsiva" pitchFamily="66" charset="0"/>
                <a:ea typeface="Times New Roman"/>
              </a:rPr>
            </a:br>
            <a:r>
              <a:rPr lang="es-ES" sz="4000" b="1" i="1" dirty="0" smtClean="0">
                <a:effectLst/>
                <a:latin typeface="Monotype Corsiva" pitchFamily="66" charset="0"/>
                <a:ea typeface="Times New Roman"/>
              </a:rPr>
              <a:t>es saber dar sin esperar nada a cambio.</a:t>
            </a:r>
            <a:br>
              <a:rPr lang="es-ES" sz="4000" b="1" i="1" dirty="0" smtClean="0">
                <a:effectLst/>
                <a:latin typeface="Monotype Corsiva" pitchFamily="66" charset="0"/>
                <a:ea typeface="Times New Roman"/>
              </a:rPr>
            </a:br>
            <a:endParaRPr lang="es-ES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Nueva carpeta\teKbFWgUMwaHB-e--b1e0UOYmehpqIv1x-BbZKIBIT0=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3728" y="4941168"/>
            <a:ext cx="5742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solidFill>
                  <a:srgbClr val="00B0F0"/>
                </a:solidFill>
                <a:effectLst/>
                <a:latin typeface="Monotype Corsiva" pitchFamily="66" charset="0"/>
                <a:ea typeface="Times New Roman"/>
              </a:rPr>
              <a:t>El amor no es pedir,</a:t>
            </a:r>
            <a:br>
              <a:rPr lang="es-ES" sz="4800" b="1" i="1" dirty="0" smtClean="0">
                <a:solidFill>
                  <a:srgbClr val="00B0F0"/>
                </a:solidFill>
                <a:effectLst/>
                <a:latin typeface="Monotype Corsiva" pitchFamily="66" charset="0"/>
                <a:ea typeface="Times New Roman"/>
              </a:rPr>
            </a:br>
            <a:r>
              <a:rPr lang="es-ES" sz="4800" b="1" i="1" dirty="0" smtClean="0">
                <a:solidFill>
                  <a:srgbClr val="00B0F0"/>
                </a:solidFill>
                <a:effectLst/>
                <a:latin typeface="Monotype Corsiva" pitchFamily="66" charset="0"/>
                <a:ea typeface="Times New Roman"/>
              </a:rPr>
              <a:t>ni mendigar es dar</a:t>
            </a:r>
            <a:r>
              <a:rPr lang="es-ES" sz="4800" b="1" i="1" dirty="0" smtClean="0">
                <a:solidFill>
                  <a:srgbClr val="FFFF00"/>
                </a:solidFill>
                <a:effectLst/>
                <a:latin typeface="Monotype Corsiva" pitchFamily="66" charset="0"/>
                <a:ea typeface="Times New Roman"/>
              </a:rPr>
              <a:t>.</a:t>
            </a:r>
            <a:endParaRPr lang="es-ES" sz="4800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89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6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583" y="764704"/>
            <a:ext cx="7092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El Amor no es querer entender,</a:t>
            </a:r>
          </a:p>
          <a:p>
            <a:r>
              <a:rPr lang="es-ES" sz="4000" b="1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es aceptar las diferencias</a:t>
            </a:r>
            <a:endParaRPr lang="es-ES" sz="4000" b="1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46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Servidor\Mis documentos\Mis imágenes\Imagen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" t="3078" r="3302"/>
          <a:stretch/>
        </p:blipFill>
        <p:spPr bwMode="auto">
          <a:xfrm>
            <a:off x="-108520" y="88211"/>
            <a:ext cx="9073008" cy="66084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0585" y="5085184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E</a:t>
            </a:r>
            <a:r>
              <a:rPr lang="es-ES" sz="40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l Amor no son sólo cuatro letras,</a:t>
            </a:r>
          </a:p>
          <a:p>
            <a:r>
              <a:rPr lang="es-ES" sz="40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es toda una palabra reflejada en </a:t>
            </a:r>
            <a:r>
              <a:rPr lang="es-ES" sz="4000" b="1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tí</a:t>
            </a:r>
            <a:r>
              <a:rPr lang="es-ES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.</a:t>
            </a:r>
            <a:endParaRPr lang="es-ES" sz="3600" b="1" dirty="0">
              <a:solidFill>
                <a:schemeClr val="bg2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40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2.bp.blogspot.com/-DGtt7yxmAOw/T7SYBRT7SyI/AAAAAAAAExU/WAsbi9_RUFI/s1600/00AV06h8gJ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416824" cy="689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4956632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Monotype Corsiva" pitchFamily="66" charset="0"/>
              </a:rPr>
              <a:t>El Amor no es solo tu felicidad,</a:t>
            </a:r>
          </a:p>
          <a:p>
            <a:r>
              <a:rPr lang="es-ES" sz="4000" b="1" dirty="0" smtClean="0">
                <a:latin typeface="Monotype Corsiva" pitchFamily="66" charset="0"/>
              </a:rPr>
              <a:t>sino desear la felicidad del  otro</a:t>
            </a:r>
            <a:r>
              <a:rPr lang="es-ES" sz="3600" b="1" dirty="0" smtClean="0">
                <a:latin typeface="Monotype Corsiva" pitchFamily="66" charset="0"/>
              </a:rPr>
              <a:t>.</a:t>
            </a:r>
            <a:endParaRPr lang="es-ES" sz="36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12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C08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C08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p1.trrsf.com/image/fget/cf/407/305/images.terra.com/2013/01/24/amor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5301208"/>
            <a:ext cx="6588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El Amor no es razonar,</a:t>
            </a:r>
          </a:p>
          <a:p>
            <a:pPr algn="ctr"/>
            <a:r>
              <a:rPr lang="es-ES" sz="4000" b="1" dirty="0" smtClean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es dejarse llevar  por el </a:t>
            </a:r>
            <a:r>
              <a:rPr lang="es-ES" sz="4000" b="1" dirty="0" smtClean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 corazón</a:t>
            </a:r>
            <a:r>
              <a:rPr lang="es-ES" sz="4000" b="1" dirty="0" smtClean="0">
                <a:solidFill>
                  <a:srgbClr val="FFFF00"/>
                </a:solidFill>
                <a:latin typeface="Monotype Corsiva" pitchFamily="66" charset="0"/>
              </a:rPr>
              <a:t>.</a:t>
            </a:r>
            <a:endParaRPr lang="es-ES" sz="40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liveurs.files.wordpress.com/2011/02/o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48"/>
            <a:ext cx="9144000" cy="681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35896" y="5157192"/>
            <a:ext cx="489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Monotype Corsiva" pitchFamily="66" charset="0"/>
              </a:rPr>
              <a:t>El Amor no se mendiga, </a:t>
            </a:r>
          </a:p>
          <a:p>
            <a:r>
              <a:rPr lang="es-ES" sz="4000" b="1" dirty="0" smtClean="0">
                <a:latin typeface="Monotype Corsiva" pitchFamily="66" charset="0"/>
              </a:rPr>
              <a:t>se da cuando lo sientes</a:t>
            </a:r>
            <a:endParaRPr lang="es-ES" sz="40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4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http://www.ppsmil.com/wp-content/uploads/2013/01/2916-quehac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" y="260647"/>
            <a:ext cx="8916781" cy="62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1520" y="4869160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atin typeface="Monotype Corsiva" pitchFamily="66" charset="0"/>
              </a:rPr>
              <a:t>Hay veces que el amor más intenso se oculta detrás del silencio más profundo</a:t>
            </a:r>
            <a:endParaRPr lang="es-ES" sz="40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879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1.bp.blogspot.com/-qH-006EkIhU/T8_XNdu_OmI/AAAAAAAAFFo/sHgKNZey_UI/s1600/421543_376138179111739_28608965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78497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7386" y="4802376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atin typeface="Monotype Corsiva" pitchFamily="66" charset="0"/>
              </a:rPr>
              <a:t>Me gustaría callarte con un beso</a:t>
            </a:r>
          </a:p>
          <a:p>
            <a:pPr algn="ctr"/>
            <a:r>
              <a:rPr lang="es-ES" sz="4000" b="1" dirty="0" smtClean="0">
                <a:latin typeface="Monotype Corsiva" pitchFamily="66" charset="0"/>
              </a:rPr>
              <a:t>Y durante ese silencio decirte lo</a:t>
            </a:r>
          </a:p>
          <a:p>
            <a:pPr algn="ctr"/>
            <a:r>
              <a:rPr lang="es-ES" sz="4000" b="1" dirty="0" smtClean="0">
                <a:latin typeface="Monotype Corsiva" pitchFamily="66" charset="0"/>
              </a:rPr>
              <a:t> mucho que te amo</a:t>
            </a:r>
            <a:endParaRPr lang="es-ES" sz="40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2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80"/>
          <a:stretch/>
        </p:blipFill>
        <p:spPr bwMode="auto">
          <a:xfrm>
            <a:off x="2138361" y="487985"/>
            <a:ext cx="4865687" cy="4978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323528" y="6084366"/>
            <a:ext cx="2133600" cy="365125"/>
          </a:xfrm>
        </p:spPr>
        <p:txBody>
          <a:bodyPr/>
          <a:lstStyle/>
          <a:p>
            <a:fld id="{C66421E9-6E98-46B8-B13E-5FED716BDCF3}" type="datetime1">
              <a:rPr lang="es-ES" sz="1600" b="1" smtClean="0">
                <a:solidFill>
                  <a:srgbClr val="C86664"/>
                </a:solidFill>
                <a:latin typeface="Monotype Corsiva" pitchFamily="66" charset="0"/>
              </a:rPr>
              <a:t>21/11/2013</a:t>
            </a:fld>
            <a:endParaRPr lang="es-ES" sz="1600" b="1" dirty="0">
              <a:solidFill>
                <a:srgbClr val="C86664"/>
              </a:solidFill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660232" y="603609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C86664"/>
                </a:solidFill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rgbClr val="C86664"/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71800" y="4869160"/>
            <a:ext cx="37444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86664"/>
                </a:solidFill>
                <a:latin typeface="Monotype Corsiva" pitchFamily="66" charset="0"/>
              </a:rPr>
              <a:t>Tema         :   susurros del amor</a:t>
            </a:r>
          </a:p>
          <a:p>
            <a:r>
              <a:rPr lang="es-ES" sz="2000" b="1" dirty="0" err="1" smtClean="0">
                <a:solidFill>
                  <a:srgbClr val="C86664"/>
                </a:solidFill>
                <a:latin typeface="Monotype Corsiva" pitchFamily="66" charset="0"/>
              </a:rPr>
              <a:t>Musica</a:t>
            </a:r>
            <a:r>
              <a:rPr lang="es-ES" sz="2000" b="1" dirty="0" smtClean="0">
                <a:solidFill>
                  <a:srgbClr val="C86664"/>
                </a:solidFill>
                <a:latin typeface="Monotype Corsiva" pitchFamily="66" charset="0"/>
              </a:rPr>
              <a:t>     :  El amor</a:t>
            </a:r>
          </a:p>
          <a:p>
            <a:r>
              <a:rPr lang="es-ES" sz="2000" b="1" dirty="0" smtClean="0">
                <a:solidFill>
                  <a:srgbClr val="C86664"/>
                </a:solidFill>
                <a:latin typeface="Monotype Corsiva" pitchFamily="66" charset="0"/>
              </a:rPr>
              <a:t>Interprete: José Luis Perales </a:t>
            </a:r>
          </a:p>
          <a:p>
            <a:endParaRPr lang="es-ES" dirty="0"/>
          </a:p>
        </p:txBody>
      </p:sp>
      <p:pic>
        <p:nvPicPr>
          <p:cNvPr id="6" name="Picture 7" descr="1640713k2doz4xuc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7985"/>
            <a:ext cx="1128257" cy="133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6" descr="los amigas son diversió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759" y="4131843"/>
            <a:ext cx="1723689" cy="1474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28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203</Words>
  <Application>Microsoft Office PowerPoint</Application>
  <PresentationFormat>Presentación en pantalla (4:3)</PresentationFormat>
  <Paragraphs>54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30</cp:revision>
  <dcterms:created xsi:type="dcterms:W3CDTF">2013-11-19T03:10:01Z</dcterms:created>
  <dcterms:modified xsi:type="dcterms:W3CDTF">2013-11-22T04:51:56Z</dcterms:modified>
</cp:coreProperties>
</file>