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56" r:id="rId3"/>
    <p:sldId id="257" r:id="rId4"/>
    <p:sldId id="289" r:id="rId5"/>
    <p:sldId id="319" r:id="rId6"/>
    <p:sldId id="305" r:id="rId7"/>
    <p:sldId id="275" r:id="rId8"/>
    <p:sldId id="306" r:id="rId9"/>
    <p:sldId id="276" r:id="rId10"/>
    <p:sldId id="292" r:id="rId11"/>
    <p:sldId id="284" r:id="rId12"/>
    <p:sldId id="310" r:id="rId13"/>
    <p:sldId id="258" r:id="rId14"/>
    <p:sldId id="308" r:id="rId15"/>
    <p:sldId id="316" r:id="rId16"/>
    <p:sldId id="318" r:id="rId17"/>
    <p:sldId id="326" r:id="rId18"/>
    <p:sldId id="328" r:id="rId19"/>
    <p:sldId id="330" r:id="rId20"/>
    <p:sldId id="367" r:id="rId21"/>
    <p:sldId id="337" r:id="rId22"/>
    <p:sldId id="336" r:id="rId23"/>
    <p:sldId id="338" r:id="rId24"/>
    <p:sldId id="342" r:id="rId25"/>
    <p:sldId id="344" r:id="rId26"/>
    <p:sldId id="345" r:id="rId27"/>
    <p:sldId id="341" r:id="rId28"/>
    <p:sldId id="332" r:id="rId29"/>
    <p:sldId id="368" r:id="rId30"/>
    <p:sldId id="346" r:id="rId31"/>
    <p:sldId id="349" r:id="rId32"/>
    <p:sldId id="353" r:id="rId33"/>
    <p:sldId id="354" r:id="rId34"/>
    <p:sldId id="355" r:id="rId35"/>
    <p:sldId id="356" r:id="rId36"/>
    <p:sldId id="357" r:id="rId37"/>
    <p:sldId id="359" r:id="rId38"/>
    <p:sldId id="360" r:id="rId39"/>
    <p:sldId id="363" r:id="rId40"/>
    <p:sldId id="364" r:id="rId41"/>
    <p:sldId id="361" r:id="rId42"/>
    <p:sldId id="311" r:id="rId43"/>
    <p:sldId id="365" r:id="rId44"/>
    <p:sldId id="288" r:id="rId45"/>
    <p:sldId id="273" r:id="rId46"/>
    <p:sldId id="287" r:id="rId4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sZixYEosLkvLH51Pu+zEg==" hashData="ho8VyBPcTFbWtSEPNvQuXTwXrX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71" autoAdjust="0"/>
    <p:restoredTop sz="87477" autoAdjust="0"/>
  </p:normalViewPr>
  <p:slideViewPr>
    <p:cSldViewPr>
      <p:cViewPr varScale="1">
        <p:scale>
          <a:sx n="55" d="100"/>
          <a:sy n="55" d="100"/>
        </p:scale>
        <p:origin x="-72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875F3-B49D-474E-BCC7-B6FAB5889C04}" type="datetimeFigureOut">
              <a:rPr lang="es-ES_tradnl" smtClean="0"/>
              <a:pPr/>
              <a:t>26/09/2013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67013-53D2-4257-B827-CAEAAF8FD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F67013-53D2-4257-B827-CAEAAF8FD5D1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97BDB5-E8C4-4DDE-8BF0-8B4D41983EC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1B063-65EB-4494-878A-966F53A6CDC2}" type="datetimeFigureOut">
              <a:rPr lang="es-ES_tradnl" smtClean="0"/>
              <a:pPr/>
              <a:t>26/09/2013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0DD03-C902-4053-ADF5-BBA4F75E7CAC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C98B1D6-1E42-4F72-B606-80A9C6405A2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docid=VBudx-96opmFPM&amp;tbnid=hEvMhKlwNZfVKM:&amp;ved=0CAUQjRw&amp;url=http://hdpapeldeparedegratis.com/14137/flores-azules-widescreen-wallpapers-hd-y-fondos-de-pantalla-361&amp;ei=-_lBUtKjAqed7gaK-4GoDg&amp;bvm=bv.52434380,d.ZGU&amp;psig=AFQjCNGsHv8Y95a06Jxo9N_yECDwMRt1vQ&amp;ust=1380141941629010" TargetMode="Externa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nombresanimados.net/" TargetMode="External"/><Relationship Id="rId2" Type="http://schemas.openxmlformats.org/officeDocument/2006/relationships/image" Target="../media/image10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9.gif"/><Relationship Id="rId4" Type="http://schemas.openxmlformats.org/officeDocument/2006/relationships/image" Target="../media/image108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CARPETA PLANTILLAS\slide0003_image0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285984" y="357166"/>
            <a:ext cx="485778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5400" b="1" dirty="0" smtClean="0">
                <a:ln w="50800"/>
                <a:solidFill>
                  <a:srgbClr val="FF0000"/>
                </a:solidFill>
              </a:rPr>
              <a:t> S </a:t>
            </a:r>
            <a:r>
              <a:rPr lang="es-ES" sz="5400" b="1" dirty="0" smtClean="0">
                <a:ln w="50800"/>
                <a:solidFill>
                  <a:srgbClr val="FFFF00"/>
                </a:solidFill>
              </a:rPr>
              <a:t>U</a:t>
            </a:r>
            <a:r>
              <a:rPr lang="es-ES" sz="5400" b="1" dirty="0" smtClean="0">
                <a:ln w="50800"/>
                <a:solidFill>
                  <a:schemeClr val="bg1"/>
                </a:solidFill>
              </a:rPr>
              <a:t> S </a:t>
            </a:r>
            <a:r>
              <a:rPr lang="es-ES" sz="5400" b="1" dirty="0" smtClean="0">
                <a:ln w="50800"/>
                <a:solidFill>
                  <a:schemeClr val="accent1">
                    <a:lumMod val="50000"/>
                  </a:schemeClr>
                </a:solidFill>
              </a:rPr>
              <a:t>P </a:t>
            </a:r>
            <a:r>
              <a:rPr lang="es-ES" sz="5400" b="1" dirty="0" smtClean="0">
                <a:ln w="50800"/>
                <a:solidFill>
                  <a:schemeClr val="accent2">
                    <a:lumMod val="60000"/>
                    <a:lumOff val="40000"/>
                  </a:schemeClr>
                </a:solidFill>
              </a:rPr>
              <a:t>I </a:t>
            </a:r>
            <a:r>
              <a:rPr lang="es-ES" sz="5400" b="1" dirty="0" smtClean="0">
                <a:ln w="50800"/>
                <a:solidFill>
                  <a:schemeClr val="accent6">
                    <a:lumMod val="50000"/>
                  </a:schemeClr>
                </a:solidFill>
              </a:rPr>
              <a:t>R </a:t>
            </a:r>
            <a:r>
              <a:rPr lang="es-ES" sz="5400" b="1" dirty="0" smtClean="0">
                <a:ln w="50800"/>
                <a:solidFill>
                  <a:schemeClr val="accent2">
                    <a:lumMod val="40000"/>
                    <a:lumOff val="60000"/>
                  </a:schemeClr>
                </a:solidFill>
              </a:rPr>
              <a:t>O </a:t>
            </a:r>
            <a:r>
              <a:rPr lang="es-ES" sz="5400" b="1" dirty="0" smtClean="0">
                <a:ln w="50800"/>
                <a:solidFill>
                  <a:schemeClr val="accent1">
                    <a:lumMod val="40000"/>
                    <a:lumOff val="60000"/>
                  </a:schemeClr>
                </a:solidFill>
              </a:rPr>
              <a:t>S</a:t>
            </a:r>
            <a:r>
              <a:rPr lang="es-ES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</a:t>
            </a:r>
          </a:p>
          <a:p>
            <a:pPr algn="ctr"/>
            <a:r>
              <a:rPr lang="es-ES" sz="5400" b="1" cap="none" spc="0" dirty="0" smtClean="0">
                <a:ln w="50800"/>
                <a:solidFill>
                  <a:srgbClr val="C00000"/>
                </a:solidFill>
                <a:effectLst/>
              </a:rPr>
              <a:t>Y</a:t>
            </a:r>
          </a:p>
          <a:p>
            <a:pPr algn="ctr"/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S </a:t>
            </a:r>
            <a:r>
              <a:rPr lang="es-ES" sz="5400" b="1" cap="none" spc="0" dirty="0" smtClean="0">
                <a:ln w="50800"/>
                <a:solidFill>
                  <a:schemeClr val="accent2"/>
                </a:solidFill>
                <a:effectLst/>
              </a:rPr>
              <a:t>U</a:t>
            </a:r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s-ES" sz="5400" b="1" cap="none" spc="0" dirty="0" smtClean="0">
                <a:ln w="50800"/>
                <a:solidFill>
                  <a:srgbClr val="FFFF00"/>
                </a:solidFill>
                <a:effectLst/>
              </a:rPr>
              <a:t>S</a:t>
            </a:r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s-ES" sz="5400" b="1" cap="none" spc="0" dirty="0" smtClean="0">
                <a:ln w="50800"/>
                <a:solidFill>
                  <a:srgbClr val="00B050"/>
                </a:solidFill>
                <a:effectLst/>
              </a:rPr>
              <a:t>U</a:t>
            </a:r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s-ES" sz="5400" b="1" cap="none" spc="0" dirty="0" smtClean="0">
                <a:ln w="50800"/>
                <a:solidFill>
                  <a:schemeClr val="bg1"/>
                </a:solidFill>
                <a:effectLst/>
              </a:rPr>
              <a:t>R</a:t>
            </a:r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s-ES" sz="5400" b="1" cap="none" spc="0" dirty="0" err="1" smtClean="0">
                <a:ln w="50800"/>
                <a:solidFill>
                  <a:schemeClr val="accent5">
                    <a:lumMod val="75000"/>
                  </a:schemeClr>
                </a:solidFill>
                <a:effectLst/>
              </a:rPr>
              <a:t>R</a:t>
            </a:r>
            <a:r>
              <a:rPr lang="es-ES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 </a:t>
            </a:r>
            <a:r>
              <a:rPr lang="es-ES" sz="5400" b="1" cap="none" spc="0" dirty="0" smtClean="0">
                <a:ln w="50800"/>
                <a:solidFill>
                  <a:srgbClr val="C00000"/>
                </a:solidFill>
                <a:effectLst/>
              </a:rPr>
              <a:t>O </a:t>
            </a:r>
            <a:r>
              <a:rPr lang="es-ES" sz="5400" b="1" cap="none" spc="0" dirty="0" smtClean="0">
                <a:ln w="50800"/>
                <a:solidFill>
                  <a:schemeClr val="tx2"/>
                </a:solidFill>
                <a:effectLst/>
              </a:rPr>
              <a:t>S</a:t>
            </a:r>
            <a:endParaRPr lang="es-ES" sz="5400" b="1" cap="none" spc="0" dirty="0">
              <a:ln w="50800"/>
              <a:solidFill>
                <a:schemeClr val="tx2"/>
              </a:solidFill>
              <a:effectLst/>
            </a:endParaRPr>
          </a:p>
        </p:txBody>
      </p:sp>
      <p:pic>
        <p:nvPicPr>
          <p:cNvPr id="9" name="Picture 2" descr="http://i46.tinypic.com/k6kpg.jpg"/>
          <p:cNvPicPr>
            <a:picLocks noChangeAspect="1" noChangeArrowheads="1"/>
          </p:cNvPicPr>
          <p:nvPr/>
        </p:nvPicPr>
        <p:blipFill>
          <a:blip r:embed="rId4" cstate="print"/>
          <a:srcRect t="9284" b="21089"/>
          <a:stretch>
            <a:fillRect/>
          </a:stretch>
        </p:blipFill>
        <p:spPr bwMode="auto">
          <a:xfrm>
            <a:off x="1285852" y="3330000"/>
            <a:ext cx="6755936" cy="352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13000">
    <p:randomBar dir="vert"/>
    <p:sndAc>
      <p:stSnd>
        <p:snd r:embed="rId2" name="Penelo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IMAGENES CON MOVIMIENTO\zzzzryjp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-785842"/>
            <a:ext cx="11800925" cy="795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48" y="357166"/>
            <a:ext cx="53578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Paloma que </a:t>
            </a:r>
            <a:r>
              <a:rPr lang="es-ES_tradnl" sz="3200" dirty="0" smtClean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vas</a:t>
            </a:r>
          </a:p>
          <a:p>
            <a:r>
              <a:rPr lang="es-ES_tradnl" sz="3200" dirty="0" smtClean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 volando y </a:t>
            </a:r>
            <a:r>
              <a:rPr lang="es-ES_tradnl" sz="3200" dirty="0" smtClean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en tu </a:t>
            </a:r>
            <a:endParaRPr lang="es-ES_tradnl" sz="3200" dirty="0" smtClean="0">
              <a:solidFill>
                <a:schemeClr val="accent2">
                  <a:lumMod val="50000"/>
                </a:schemeClr>
              </a:solidFill>
              <a:latin typeface="Brush Script MT" pitchFamily="66" charset="0"/>
            </a:endParaRPr>
          </a:p>
          <a:p>
            <a:r>
              <a:rPr lang="es-ES_tradnl" sz="3200" dirty="0" smtClean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pico </a:t>
            </a:r>
            <a:r>
              <a:rPr lang="es-ES_tradnl" sz="3200" dirty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llevas hilo</a:t>
            </a:r>
            <a:br>
              <a:rPr lang="es-ES_tradnl" sz="3200" dirty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</a:br>
            <a:r>
              <a:rPr lang="es-ES_tradnl" sz="3200" dirty="0" smtClean="0">
                <a:latin typeface="Brush Script MT" pitchFamily="66" charset="0"/>
              </a:rPr>
              <a:t>   </a:t>
            </a:r>
            <a:endParaRPr lang="es-ES_tradnl" sz="3200" dirty="0">
              <a:latin typeface="Brush Script MT" pitchFamily="66" charset="0"/>
            </a:endParaRPr>
          </a:p>
        </p:txBody>
      </p:sp>
      <p:pic>
        <p:nvPicPr>
          <p:cNvPr id="1031" name="Picture 7" descr="C:\Users\abuelitos\Documents\Gaviota\images[4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6261" y="2571744"/>
            <a:ext cx="2407739" cy="248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32" name="Picture 8" descr="C:\Users\abuelitos\Documents\Gaviota\images[4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428868"/>
            <a:ext cx="2372844" cy="244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2" name="Picture 4" descr="C:\Users\abuelitos\Documents\Gaviota\us001-ABfH01mlkaPR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357562"/>
            <a:ext cx="2491944" cy="14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79191E-6 C 0.00591 0.07052 0.02066 0.16948 0.07431 0.16809 C 0.15191 0.16809 0.15764 -0.16277 0.25018 -0.16393 C 0.33351 -0.16393 0.28907 0.12532 0.36928 0.12416 C 0.45296 0.12416 0.40816 -0.08532 0.49775 -0.08532 C 0.57761 -0.08532 0.53334 0.05596 0.60452 0.05596 C 0.67362 0.05596 0.63768 -0.05202 0.70035 -0.05202 C 0.73629 -0.05202 0.73872 -0.02266 0.74185 -1.79191E-6 " pathEditMode="relative" rAng="0" ptsTypes="ffffffff">
                                      <p:cBhvr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" y="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Espiritu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85750"/>
            <a:ext cx="9753600" cy="7429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71934" y="535782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dámelo para coser</a:t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su corazón con el mío. </a:t>
            </a:r>
            <a:endParaRPr lang="es-ES_tradnl" sz="3200" dirty="0">
              <a:solidFill>
                <a:schemeClr val="bg1"/>
              </a:solidFill>
            </a:endParaRPr>
          </a:p>
        </p:txBody>
      </p:sp>
      <p:pic>
        <p:nvPicPr>
          <p:cNvPr id="2056" name="Picture 8" descr="http://imagenesdecorazones1.com/wp-content/uploads/2012/08/te-amo-corazones-43440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857496"/>
            <a:ext cx="3543300" cy="2657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Fantasía, Mujeres"/>
          <p:cNvPicPr>
            <a:picLocks noChangeAspect="1" noChangeArrowheads="1"/>
          </p:cNvPicPr>
          <p:nvPr/>
        </p:nvPicPr>
        <p:blipFill>
          <a:blip r:embed="rId2" cstate="print"/>
          <a:srcRect r="28334" b="15072"/>
          <a:stretch>
            <a:fillRect/>
          </a:stretch>
        </p:blipFill>
        <p:spPr bwMode="auto">
          <a:xfrm>
            <a:off x="-6" y="-571528"/>
            <a:ext cx="9144006" cy="742952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57752" y="5143512"/>
            <a:ext cx="39290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Si verte fuera la muerte,</a:t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y no verte fuera la vida,</a:t>
            </a:r>
            <a:endParaRPr lang="es-ES_tradnl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7615262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poesiasdelcorazon.p.o.pic.centerblog.net/9ba58450.jpg"/>
          <p:cNvPicPr>
            <a:picLocks noChangeAspect="1" noChangeArrowheads="1"/>
          </p:cNvPicPr>
          <p:nvPr/>
        </p:nvPicPr>
        <p:blipFill>
          <a:blip r:embed="rId2" cstate="print"/>
          <a:srcRect b="6666"/>
          <a:stretch>
            <a:fillRect/>
          </a:stretch>
        </p:blipFill>
        <p:spPr bwMode="auto">
          <a:xfrm>
            <a:off x="571472" y="571480"/>
            <a:ext cx="7971364" cy="55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214414" y="50004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prefiero morir y verte,</a:t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a no verte y seguir con vida.</a:t>
            </a:r>
            <a:endParaRPr lang="es-ES_tradnl" sz="3200" dirty="0">
              <a:solidFill>
                <a:schemeClr val="bg1"/>
              </a:solidFill>
            </a:endParaRPr>
          </a:p>
        </p:txBody>
      </p:sp>
      <p:pic>
        <p:nvPicPr>
          <p:cNvPr id="46082" name="Picture 2" descr="http://mobile.freewallpaper4.me/320x480/2754-blue-strip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46084" name="Picture 4" descr="http://1.bp.blogspot.com/-i4-jQv-NqjI/ThEgK728wPI/AAAAAAAAAEo/ocYJPH1J1Rw/s1600/fondosabstractos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C:\Users\abuelitos\Documents\FONDOS PANTALLAS\amaneceres-y-atardeceres-40[1].jpg"/>
          <p:cNvPicPr>
            <a:picLocks noChangeAspect="1" noChangeArrowheads="1"/>
          </p:cNvPicPr>
          <p:nvPr/>
        </p:nvPicPr>
        <p:blipFill>
          <a:blip r:embed="rId2" cstate="print"/>
          <a:srcRect l="12764" r="12973" b="10651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642910" y="352335"/>
            <a:ext cx="35719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_tradnl" sz="3200" i="1" dirty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E</a:t>
            </a:r>
            <a:r>
              <a:rPr kumimoji="0" lang="es-ES_tradnl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  <a:t>l viento besa el barco</a:t>
            </a:r>
            <a:br>
              <a:rPr kumimoji="0" lang="es-ES_tradnl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</a:br>
            <a:r>
              <a:rPr kumimoji="0" lang="es-ES_tradnl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  <a:t>el barco besa el mar</a:t>
            </a:r>
            <a:br>
              <a:rPr kumimoji="0" lang="es-ES_tradnl" sz="32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</a:br>
            <a:endParaRPr kumimoji="0" lang="es-ES_tradnl" sz="3200" b="0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Brush Script MT" pitchFamily="66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Brush Script MT" pitchFamily="66" charset="0"/>
              <a:cs typeface="Arial" pitchFamily="34" charset="0"/>
            </a:endParaRPr>
          </a:p>
        </p:txBody>
      </p:sp>
      <p:pic>
        <p:nvPicPr>
          <p:cNvPr id="2052" name="Picture 4" descr="http://www.muztag.es/fotos-viajes-mundo/0-velero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857364"/>
            <a:ext cx="2607618" cy="414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4.bp.blogspot.com/-HGEtyCs4jig/TsNMN9dV87I/AAAAAAAADco/jmq0bldTlcU/s1600/Barco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5" name="Picture 4" descr="C:\Users\abuelitos\Documents\IMAGENES CON MOVIMIENTO\amw2-3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428247">
            <a:off x="3300240" y="563260"/>
            <a:ext cx="2619000" cy="34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404326" y="3244334"/>
            <a:ext cx="335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i="1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y </a:t>
            </a:r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2928926" y="514351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i="1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y yo quisiera ser brisa</a:t>
            </a:r>
            <a:br>
              <a:rPr lang="es-ES_tradnl" sz="3200" i="1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</a:br>
            <a:r>
              <a:rPr lang="es-ES_tradnl" sz="3200" i="1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para tus labios besar.   </a:t>
            </a:r>
            <a:endParaRPr lang="es-ES_tradnl" sz="3200" dirty="0" smtClean="0">
              <a:solidFill>
                <a:schemeClr val="bg1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Inmenso m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30" name="Picture 6" descr="http://www.alquiler-barcos-malaga.es/charter-alquiler-velero-mala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4071942"/>
            <a:ext cx="7620000" cy="24193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C:\Users\abuelitos\Documents\Gaviota y corazones\Corazon_Azul_1024x768-560325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142984"/>
            <a:ext cx="2655645" cy="212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2857488" y="428604"/>
            <a:ext cx="60722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dirty="0" smtClean="0">
                <a:latin typeface="Blackadder ITC" pitchFamily="82" charset="0"/>
              </a:rPr>
              <a:t>¡</a:t>
            </a:r>
            <a:r>
              <a:rPr lang="es-ES_tradnl" sz="3200" dirty="0" smtClean="0">
                <a:latin typeface="Brush Script MT" pitchFamily="66" charset="0"/>
              </a:rPr>
              <a:t>Los suspiros son aire y van al aire! </a:t>
            </a:r>
          </a:p>
          <a:p>
            <a:r>
              <a:rPr lang="es-ES_tradnl" sz="3200" dirty="0" smtClean="0">
                <a:latin typeface="Brush Script MT" pitchFamily="66" charset="0"/>
              </a:rPr>
              <a:t>¿Las lagrimas son agua y van al mar! </a:t>
            </a:r>
          </a:p>
        </p:txBody>
      </p:sp>
      <p:pic>
        <p:nvPicPr>
          <p:cNvPr id="3074" name="Picture 2" descr="C:\Users\abuelitos\Documents\Gaviota y corazones\flya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2571744"/>
            <a:ext cx="687273" cy="252000"/>
          </a:xfrm>
          <a:prstGeom prst="rect">
            <a:avLst/>
          </a:prstGeom>
          <a:noFill/>
        </p:spPr>
      </p:pic>
      <p:pic>
        <p:nvPicPr>
          <p:cNvPr id="3075" name="Picture 3" descr="C:\Users\abuelitos\Documents\Gaviota y corazones\flya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5" y="3376612"/>
            <a:ext cx="589091" cy="216000"/>
          </a:xfrm>
          <a:prstGeom prst="rect">
            <a:avLst/>
          </a:prstGeom>
          <a:noFill/>
        </p:spPr>
      </p:pic>
      <p:pic>
        <p:nvPicPr>
          <p:cNvPr id="43010" name="Picture 2" descr="http://wallpapers.org.es/wp-content/uploads/2012/10/wallpapers_azules-1024x640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pic>
        <p:nvPicPr>
          <p:cNvPr id="43012" name="Picture 4" descr="http://wallpapers.org.es/wp-content/uploads/2012/10/puntos_azules-1024x640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388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www.fondosypantallas.com/wp-content/uploads/2009/06/playa-3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5357826"/>
            <a:ext cx="6000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Dime, mujer: cuando el amor se olvida, </a:t>
            </a:r>
          </a:p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¿sabes tú a dónde va?</a:t>
            </a:r>
            <a:endParaRPr lang="es-ES_tradnl" sz="3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1026" name="Picture 2" descr="C:\Users\abuelitos\Desktop\VARIOS\aishwar-eyes-179452872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714356"/>
            <a:ext cx="2754000" cy="367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CARPETA PLANTILLAS\slide0003_image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CARPETA PLANTILLAS\slide0007_image0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500306"/>
            <a:ext cx="4992000" cy="37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428597" y="674522"/>
            <a:ext cx="492922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  <a:t>Besarte es como perder la noción del tiempo y del espacio, es ver el cielo, las estrellas...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rush Script MT" pitchFamily="66" charset="0"/>
              <a:cs typeface="Arial" pitchFamily="34" charset="0"/>
            </a:endParaRPr>
          </a:p>
        </p:txBody>
      </p:sp>
      <p:pic>
        <p:nvPicPr>
          <p:cNvPr id="6" name="Picture 3" descr="C:\Users\abuelitos\Desktop\tumblr_.jpg"/>
          <p:cNvPicPr>
            <a:picLocks noChangeAspect="1" noChangeArrowheads="1"/>
          </p:cNvPicPr>
          <p:nvPr/>
        </p:nvPicPr>
        <p:blipFill>
          <a:blip r:embed="rId4" cstate="print"/>
          <a:srcRect r="17105"/>
          <a:stretch>
            <a:fillRect/>
          </a:stretch>
        </p:blipFill>
        <p:spPr bwMode="auto">
          <a:xfrm>
            <a:off x="5429256" y="3452813"/>
            <a:ext cx="4000528" cy="3405187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0962" name="Picture 2" descr="http://fondosdepantallahdgratis.com/wallpaper-original/wallpapers/fondos-escritorio-flores-azules-20156.jpg"/>
          <p:cNvPicPr>
            <a:picLocks noChangeAspect="1" noChangeArrowheads="1"/>
          </p:cNvPicPr>
          <p:nvPr/>
        </p:nvPicPr>
        <p:blipFill>
          <a:blip r:embed="rId5" cstate="print"/>
          <a:srcRect t="5000"/>
          <a:stretch>
            <a:fillRect/>
          </a:stretch>
        </p:blipFill>
        <p:spPr bwMode="auto">
          <a:xfrm>
            <a:off x="0" y="0"/>
            <a:ext cx="92462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nsm05.casimages.com/img/2011/06/22/1106221222401142068363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28" name="Picture 4" descr="http://img4.hostingpics.net/pics/844286CABECERALAYOUTFANTASIALILASMALVASSONIACREATION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714752"/>
            <a:ext cx="5248275" cy="218122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3000364" y="2571744"/>
            <a:ext cx="1991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es verte a ti. </a:t>
            </a:r>
            <a:endParaRPr lang="es-ES_tradnl" sz="3200" dirty="0">
              <a:solidFill>
                <a:schemeClr val="bg1"/>
              </a:solidFill>
            </a:endParaRPr>
          </a:p>
        </p:txBody>
      </p:sp>
      <p:pic>
        <p:nvPicPr>
          <p:cNvPr id="4" name="Picture 2" descr="http://1024x.net/wallpapers/10s/Mauve-Violet_3D_Plasma_Glar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4" descr="http://moterahd.files.wordpress.com/2010/08/fondo-antiguo-malva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050" name="Picture 2" descr="C:\Users\abuelitos\Documents\IMAGENES CON MOVIMIENTO\xscj_901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8294400" cy="518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929058" y="285728"/>
            <a:ext cx="47863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Para que </a:t>
            </a:r>
            <a:r>
              <a:rPr lang="es-ES_tradnl" sz="3200" dirty="0">
                <a:solidFill>
                  <a:schemeClr val="bg1"/>
                </a:solidFill>
                <a:latin typeface="Brush Script MT" pitchFamily="66" charset="0"/>
              </a:rPr>
              <a:t>mirar las estrellas,</a:t>
            </a:r>
            <a:br>
              <a:rPr lang="es-ES_tradnl" sz="3200" dirty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3200" dirty="0">
                <a:solidFill>
                  <a:schemeClr val="bg1"/>
                </a:solidFill>
                <a:latin typeface="Brush Script MT" pitchFamily="66" charset="0"/>
              </a:rPr>
              <a:t>si no las puedo tocar</a:t>
            </a: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,</a:t>
            </a:r>
            <a:r>
              <a:rPr lang="es-ES_tradnl" sz="3200" dirty="0">
                <a:solidFill>
                  <a:schemeClr val="bg1"/>
                </a:solidFill>
                <a:latin typeface="Brush Script MT" pitchFamily="66" charset="0"/>
              </a:rPr>
              <a:t/>
            </a:r>
            <a:br>
              <a:rPr lang="es-ES_tradnl" sz="3200" dirty="0">
                <a:solidFill>
                  <a:schemeClr val="bg1"/>
                </a:solidFill>
                <a:latin typeface="Brush Script MT" pitchFamily="66" charset="0"/>
              </a:rPr>
            </a:br>
            <a:endParaRPr lang="es-ES_tradnl" sz="3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2057" name="Picture 9" descr="C:\Users\abuelitos\Documents\FONDOS PANTALLAS\107espaldas005660aa9358tn1[1]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571744"/>
            <a:ext cx="2198034" cy="248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6" name="Picture 4" descr="http://portadasparatwitter.net/wp-content/uploads/2012/12/Portada-de-ojos-y-labios-pintados-para-twit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00298" y="400050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rgbClr val="C00000"/>
                </a:solidFill>
                <a:latin typeface="Brush Script MT" pitchFamily="66" charset="0"/>
              </a:rPr>
              <a:t>para que mirar tus labios,</a:t>
            </a:r>
            <a:br>
              <a:rPr lang="es-ES_tradnl" sz="3200" dirty="0" smtClean="0">
                <a:solidFill>
                  <a:srgbClr val="C00000"/>
                </a:solidFill>
                <a:latin typeface="Brush Script MT" pitchFamily="66" charset="0"/>
              </a:rPr>
            </a:br>
            <a:r>
              <a:rPr lang="es-ES_tradnl" sz="3200" dirty="0" smtClean="0">
                <a:solidFill>
                  <a:srgbClr val="C00000"/>
                </a:solidFill>
                <a:latin typeface="Brush Script MT" pitchFamily="66" charset="0"/>
              </a:rPr>
              <a:t>si no los puedo besar. </a:t>
            </a:r>
            <a:endParaRPr lang="es-ES_tradnl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6" name="Picture 8" descr="http://upload.wikimedia.org/wikipedia/commons/5/5d/Autumn_(1875)_Frederic_Edwin_Chur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040" y="0"/>
            <a:ext cx="9467040" cy="6858000"/>
          </a:xfrm>
          <a:prstGeom prst="rect">
            <a:avLst/>
          </a:prstGeom>
          <a:noFill/>
        </p:spPr>
      </p:pic>
      <p:pic>
        <p:nvPicPr>
          <p:cNvPr id="43018" name="Picture 10" descr="http://photos.xihalife.com/u/0/128/128980/uploads/532/82012.jpg"/>
          <p:cNvPicPr>
            <a:picLocks noChangeAspect="1" noChangeArrowheads="1"/>
          </p:cNvPicPr>
          <p:nvPr/>
        </p:nvPicPr>
        <p:blipFill>
          <a:blip r:embed="rId3" cstate="print"/>
          <a:srcRect b="12023"/>
          <a:stretch>
            <a:fillRect/>
          </a:stretch>
        </p:blipFill>
        <p:spPr bwMode="auto">
          <a:xfrm>
            <a:off x="1428728" y="3222000"/>
            <a:ext cx="6447804" cy="36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571736" y="571480"/>
            <a:ext cx="55721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latin typeface="Brush Script MT" pitchFamily="66" charset="0"/>
              </a:rPr>
              <a:t>Cuando te conocí tenia miedo de mirarte,</a:t>
            </a:r>
            <a:br>
              <a:rPr lang="es-ES_tradnl" sz="3200" dirty="0" smtClean="0">
                <a:latin typeface="Brush Script MT" pitchFamily="66" charset="0"/>
              </a:rPr>
            </a:br>
            <a:r>
              <a:rPr lang="es-ES_tradnl" sz="3200" dirty="0" smtClean="0">
                <a:latin typeface="Brush Script MT" pitchFamily="66" charset="0"/>
              </a:rPr>
              <a:t>cuando te mire tenia miedo de hablarte,</a:t>
            </a:r>
            <a:br>
              <a:rPr lang="es-ES_tradnl" sz="3200" dirty="0" smtClean="0">
                <a:latin typeface="Brush Script MT" pitchFamily="66" charset="0"/>
              </a:rPr>
            </a:br>
            <a:endParaRPr lang="es-ES_tradnl" sz="3200" dirty="0"/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6" descr="http://www.inglene.dk/billed.asp?PrivatBilled=72686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1625" cy="6948000"/>
          </a:xfrm>
          <a:prstGeom prst="rect">
            <a:avLst/>
          </a:prstGeom>
          <a:noFill/>
        </p:spPr>
      </p:pic>
      <p:pic>
        <p:nvPicPr>
          <p:cNvPr id="5" name="Picture 6" descr="http://www.inglene.dk/billed.asp?PrivatBilled=72686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6" name="Picture 6" descr="http://www.inglene.dk/billed.asp?PrivatBilled=72686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61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00166" y="1428736"/>
            <a:ext cx="58579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cuando te hable tenia miedo de besarte,</a:t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cuando te bese tenia miedo de quererte,</a:t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</a:br>
            <a:endParaRPr lang="es-ES_tradnl" sz="3200" dirty="0">
              <a:solidFill>
                <a:schemeClr val="bg1"/>
              </a:solidFill>
            </a:endParaRPr>
          </a:p>
        </p:txBody>
      </p:sp>
      <p:pic>
        <p:nvPicPr>
          <p:cNvPr id="8" name="Picture 4" descr="http://img15.hostingpics.net/pics/693600DELIRIO.jpg"/>
          <p:cNvPicPr>
            <a:picLocks noChangeAspect="1" noChangeArrowheads="1"/>
          </p:cNvPicPr>
          <p:nvPr/>
        </p:nvPicPr>
        <p:blipFill>
          <a:blip r:embed="rId3" cstate="print"/>
          <a:srcRect r="6999" b="23499"/>
          <a:stretch>
            <a:fillRect/>
          </a:stretch>
        </p:blipFill>
        <p:spPr bwMode="auto">
          <a:xfrm>
            <a:off x="2214546" y="2428868"/>
            <a:ext cx="4429156" cy="364333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public.blu.livefilestore.com/y1pUaVDV_arW4SKF9JqAXaq2ib2jVQlmh4lrM2VxDMuwXlHdRwbcsx7cxRnduru_0JNYHnkBF4Lak1c-eV8Qi6XHQ/hada%20malv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85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14546" y="100010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Brush Script MT" pitchFamily="66" charset="0"/>
              </a:rPr>
              <a:t/>
            </a:r>
            <a:br>
              <a:rPr lang="es-ES_tradnl" dirty="0" smtClean="0">
                <a:solidFill>
                  <a:schemeClr val="bg1"/>
                </a:solidFill>
                <a:latin typeface="Brush Script MT" pitchFamily="66" charset="0"/>
              </a:rPr>
            </a:b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357422" y="1071546"/>
            <a:ext cx="459613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y ahora que te quiero tengo miedo</a:t>
            </a:r>
          </a:p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 de olvidarte</a:t>
            </a:r>
            <a:endParaRPr lang="es-ES_tradnl" sz="3200" dirty="0"/>
          </a:p>
        </p:txBody>
      </p:sp>
      <p:pic>
        <p:nvPicPr>
          <p:cNvPr id="10" name="Picture 6" descr="http://img11.hostingpics.net/pics/144286MORADOESPIRAL.jpg"/>
          <p:cNvPicPr>
            <a:picLocks noChangeAspect="1" noChangeArrowheads="1"/>
          </p:cNvPicPr>
          <p:nvPr/>
        </p:nvPicPr>
        <p:blipFill>
          <a:blip r:embed="rId3" cstate="print"/>
          <a:srcRect b="4872"/>
          <a:stretch>
            <a:fillRect/>
          </a:stretch>
        </p:blipFill>
        <p:spPr bwMode="auto">
          <a:xfrm>
            <a:off x="0" y="-1"/>
            <a:ext cx="9311999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42" name="Picture 2" descr="Hadas"/>
          <p:cNvPicPr>
            <a:picLocks noChangeAspect="1" noChangeArrowheads="1"/>
          </p:cNvPicPr>
          <p:nvPr/>
        </p:nvPicPr>
        <p:blipFill>
          <a:blip r:embed="rId2" cstate="print"/>
          <a:srcRect b="87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4286248" y="589978"/>
            <a:ext cx="442915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  <a:t>A un ángel yo le pregunte</a:t>
            </a:r>
            <a:br>
              <a:rPr kumimoji="0" lang="es-ES_tradnl" sz="32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</a:br>
            <a:r>
              <a:rPr kumimoji="0" lang="es-ES_tradnl" sz="32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  <a:t>-cual era el peor castigo?</a:t>
            </a:r>
            <a:br>
              <a:rPr kumimoji="0" lang="es-ES_tradnl" sz="32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</a:b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Brush Script MT" pitchFamily="66" charset="0"/>
              <a:cs typeface="Arial" pitchFamily="34" charset="0"/>
            </a:endParaRPr>
          </a:p>
        </p:txBody>
      </p:sp>
      <p:pic>
        <p:nvPicPr>
          <p:cNvPr id="10247" name="Picture 7" descr="http://www.100pies.net/Gifs/Religion/Angeles/Angel-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2076909" cy="2340000"/>
          </a:xfrm>
          <a:prstGeom prst="rect">
            <a:avLst/>
          </a:prstGeom>
          <a:noFill/>
        </p:spPr>
      </p:pic>
      <p:pic>
        <p:nvPicPr>
          <p:cNvPr id="10248" name="Picture 8" descr="C:\Users\abuelitos\Documents\IMAGENES CON MOVIMIENTO\amw2-1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3214686"/>
            <a:ext cx="2286000" cy="29337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i378.photobucket.com/albums/oo224/diegorobaina12/2899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  <p:pic>
        <p:nvPicPr>
          <p:cNvPr id="5" name="Picture 6" descr="http://img11.hostingpics.net/pics/885229sensual1.jpg"/>
          <p:cNvPicPr>
            <a:picLocks noChangeAspect="1" noChangeArrowheads="1"/>
          </p:cNvPicPr>
          <p:nvPr/>
        </p:nvPicPr>
        <p:blipFill>
          <a:blip r:embed="rId3" cstate="print"/>
          <a:srcRect b="12999"/>
          <a:stretch>
            <a:fillRect/>
          </a:stretch>
        </p:blipFill>
        <p:spPr bwMode="auto">
          <a:xfrm>
            <a:off x="1285852" y="1571612"/>
            <a:ext cx="4762500" cy="4143404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404326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7" name="6 Rectángulo"/>
          <p:cNvSpPr/>
          <p:nvPr/>
        </p:nvSpPr>
        <p:spPr>
          <a:xfrm>
            <a:off x="3643306" y="542926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i="1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y el me respondió</a:t>
            </a:r>
            <a:br>
              <a:rPr lang="es-ES_tradnl" sz="3200" i="1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</a:br>
            <a:r>
              <a:rPr lang="es-ES_tradnl" sz="3200" i="1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-querer y no ser querido. </a:t>
            </a:r>
            <a:endParaRPr lang="es-ES_tradnl" sz="3200" dirty="0">
              <a:solidFill>
                <a:schemeClr val="bg1"/>
              </a:solidFill>
            </a:endParaRPr>
          </a:p>
        </p:txBody>
      </p:sp>
      <p:pic>
        <p:nvPicPr>
          <p:cNvPr id="8" name="Picture 8" descr="http://img11.hostingpics.net/pics/460281ROJIZOESPIRAL.jpg"/>
          <p:cNvPicPr>
            <a:picLocks noChangeAspect="1" noChangeArrowheads="1"/>
          </p:cNvPicPr>
          <p:nvPr/>
        </p:nvPicPr>
        <p:blipFill>
          <a:blip r:embed="rId4" cstate="print"/>
          <a:srcRect b="6878"/>
          <a:stretch>
            <a:fillRect/>
          </a:stretch>
        </p:blipFill>
        <p:spPr bwMode="auto">
          <a:xfrm>
            <a:off x="0" y="-18000"/>
            <a:ext cx="9229899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img4.hostingpics.net/pics/540600TRIGRADOCTUSONIACR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5999" cy="6912000"/>
          </a:xfrm>
          <a:prstGeom prst="rect">
            <a:avLst/>
          </a:prstGeom>
          <a:noFill/>
        </p:spPr>
      </p:pic>
      <p:pic>
        <p:nvPicPr>
          <p:cNvPr id="5" name="Picture 2" descr="http://imblog.aufeminin.com/blog/D20080423/112299_966743110_entre-tus-manos_H142309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709387" cy="41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2.bp.blogspot.com/-n7FdrT0PwUI/UK3UUSea-7I/AAAAAAAAeVA/iDLCo_7EZeU/s1600/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93391" y="3222000"/>
            <a:ext cx="4850609" cy="363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57224" y="3857628"/>
            <a:ext cx="36872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b="1" dirty="0" smtClean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  <a:ea typeface="Times New Roman" pitchFamily="18" charset="0"/>
                <a:cs typeface="Arial" pitchFamily="34" charset="0"/>
              </a:rPr>
              <a:t>Con la mano te digo adiós</a:t>
            </a:r>
            <a:endParaRPr lang="es-ES_tradnl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71682" name="Picture 2" descr="http://laprimeraplana.com.mx/wp-content/uploads/2012/09/ojos-de-hombre-ven-mejor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03" y="285728"/>
            <a:ext cx="9078497" cy="49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286116" y="5429264"/>
            <a:ext cx="32720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b="1" dirty="0" smtClean="0">
                <a:solidFill>
                  <a:srgbClr val="7030A0"/>
                </a:solidFill>
                <a:latin typeface="Brush Script MT" pitchFamily="66" charset="0"/>
                <a:ea typeface="Times New Roman" pitchFamily="18" charset="0"/>
                <a:cs typeface="Arial" pitchFamily="34" charset="0"/>
              </a:rPr>
              <a:t>con los ojos hasta luego</a:t>
            </a:r>
            <a:endParaRPr lang="es-ES_tradnl" sz="3200" dirty="0"/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8" name="Picture 6" descr="C:\Users\abuelitos\Documents\FONDOS PANTALLAS\gimnasia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963" y="0"/>
            <a:ext cx="9166963" cy="6876000"/>
          </a:xfrm>
          <a:prstGeom prst="rect">
            <a:avLst/>
          </a:prstGeom>
          <a:noFill/>
        </p:spPr>
      </p:pic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1214414" y="5143512"/>
            <a:ext cx="407196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Brush Script MT" pitchFamily="66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s-ES_tradnl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Brush Script MT" pitchFamily="66" charset="0"/>
                <a:ea typeface="Times New Roman" pitchFamily="18" charset="0"/>
                <a:cs typeface="Arial" pitchFamily="34" charset="0"/>
              </a:rPr>
            </a:br>
            <a:r>
              <a:rPr kumimoji="0" lang="es-ES_tradnl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Brush Script MT" pitchFamily="66" charset="0"/>
                <a:ea typeface="Times New Roman" pitchFamily="18" charset="0"/>
                <a:cs typeface="Arial" pitchFamily="34" charset="0"/>
              </a:rPr>
              <a:t>con la boca hasta pronto</a:t>
            </a:r>
            <a:endParaRPr lang="es-ES_tradnl" sz="3200" b="1" dirty="0" smtClean="0">
              <a:solidFill>
                <a:srgbClr val="7030A0"/>
              </a:solidFill>
              <a:latin typeface="Brush Script MT" pitchFamily="66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36868" name="Picture 4" descr="http://m1.paperblog.com/i/143/1436603/gloss-power-el-poder-bocas-jugosas-L-C89K6z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5440" y="2286000"/>
            <a:ext cx="3718560" cy="45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9698" name="Picture 2" descr="http://www.fondosdescritorio.es/bulkupload/fondos5/Flores/Mar%20de%20flo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http://www.downloadonline.nu/images/zon2-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hYCE79lNviQ/UZbZZJ5vUrI/AAAAAAAABbo/cbdLKhCMJAU/s1600/almitas+gemel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428736"/>
            <a:ext cx="4162425" cy="5715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57224" y="5857892"/>
            <a:ext cx="38747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Times New Roman" pitchFamily="18" charset="0"/>
                <a:cs typeface="Arial" pitchFamily="34" charset="0"/>
              </a:rPr>
              <a:t>y con el corazón te quiero...</a:t>
            </a:r>
            <a:endParaRPr lang="es-ES_tradnl" sz="3200" dirty="0" smtClean="0">
              <a:solidFill>
                <a:schemeClr val="bg1"/>
              </a:solidFill>
              <a:latin typeface="Brush Script MT" pitchFamily="66" charset="0"/>
              <a:cs typeface="Arial" pitchFamily="34" charset="0"/>
            </a:endParaRPr>
          </a:p>
        </p:txBody>
      </p:sp>
      <p:pic>
        <p:nvPicPr>
          <p:cNvPr id="7" name="Picture 2" descr="C:\Users\abuelitos\Documents\Gaviota y corazones\corazones-brillante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285728"/>
            <a:ext cx="1980000" cy="1980000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8" name="Picture 2" descr="C:\Users\abuelitos\Documents\Gaviota y corazones\corazones-brillantes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214290"/>
            <a:ext cx="1980000" cy="198000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5778" name="Picture 2" descr="C:\Users\abuelitos\Desktop\398468_akter_.jpg"/>
          <p:cNvPicPr>
            <a:picLocks noChangeAspect="1" noChangeArrowheads="1"/>
          </p:cNvPicPr>
          <p:nvPr/>
        </p:nvPicPr>
        <p:blipFill>
          <a:blip r:embed="rId2" cstate="print"/>
          <a:srcRect l="6303" r="4059"/>
          <a:stretch>
            <a:fillRect/>
          </a:stretch>
        </p:blipFill>
        <p:spPr bwMode="auto">
          <a:xfrm>
            <a:off x="-64" y="0"/>
            <a:ext cx="9144064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86314" y="5214950"/>
            <a:ext cx="412645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srgbClr val="FFFF00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El tiempo es demasiado lento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srgbClr val="FFFF00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 para aquellos que esperan...</a:t>
            </a: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C:\Users\abuelitos\Desktop\domin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285776"/>
            <a:ext cx="9753600" cy="7429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86182" y="1000108"/>
            <a:ext cx="338906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latin typeface="Brush Script MT" pitchFamily="66" charset="0"/>
                <a:ea typeface="Calibri" pitchFamily="34" charset="0"/>
                <a:cs typeface="Arial" pitchFamily="34" charset="0"/>
              </a:rPr>
              <a:t>demasiado rápido para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latin typeface="Brush Script MT" pitchFamily="66" charset="0"/>
                <a:ea typeface="Calibri" pitchFamily="34" charset="0"/>
                <a:cs typeface="Arial" pitchFamily="34" charset="0"/>
              </a:rPr>
              <a:t> aquellos que temen.... </a:t>
            </a:r>
          </a:p>
        </p:txBody>
      </p:sp>
      <p:pic>
        <p:nvPicPr>
          <p:cNvPr id="26626" name="Picture 2" descr="http://4.bp.blogspot.com/_sNUg78--3Bw/TR-j9Gi2ANI/AAAAAAAABi4/TcOghn1fx4k/s1600/fondo%2Bazu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285776"/>
            <a:ext cx="9672240" cy="7429552"/>
          </a:xfrm>
          <a:prstGeom prst="rect">
            <a:avLst/>
          </a:prstGeom>
          <a:noFill/>
        </p:spPr>
      </p:pic>
      <p:pic>
        <p:nvPicPr>
          <p:cNvPr id="7" name="Picture 2" descr="http://4.bp.blogspot.com/_sNUg78--3Bw/TR-j9Gi2ANI/AAAAAAAABi4/TcOghn1fx4k/s1600/fondo%2Bazu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285776"/>
            <a:ext cx="9672240" cy="7429552"/>
          </a:xfrm>
          <a:prstGeom prst="rect">
            <a:avLst/>
          </a:prstGeom>
          <a:noFill/>
        </p:spPr>
      </p:pic>
      <p:pic>
        <p:nvPicPr>
          <p:cNvPr id="8" name="Picture 2" descr="http://4.bp.blogspot.com/_sNUg78--3Bw/TR-j9Gi2ANI/AAAAAAAABi4/TcOghn1fx4k/s1600/fondo%2Bazu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285776"/>
            <a:ext cx="9672240" cy="74295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3.bp.blogspot.com/-jOB10uijlUA/TlhJX13UloI/AAAAAAAAATA/rZt8RsP3H9o/s1600/dos+pares+de+a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14290"/>
            <a:ext cx="6336000" cy="633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643438" y="4929198"/>
            <a:ext cx="345799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demasiado largo para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 aquellos que sufren.... </a:t>
            </a:r>
          </a:p>
        </p:txBody>
      </p:sp>
      <p:pic>
        <p:nvPicPr>
          <p:cNvPr id="24578" name="Picture 2" descr="http://img11.hostingpics.net/pics/793994FLORALROSACORAZON.jpg"/>
          <p:cNvPicPr>
            <a:picLocks noChangeAspect="1" noChangeArrowheads="1"/>
          </p:cNvPicPr>
          <p:nvPr/>
        </p:nvPicPr>
        <p:blipFill>
          <a:blip r:embed="rId3" cstate="print"/>
          <a:srcRect b="14224"/>
          <a:stretch>
            <a:fillRect/>
          </a:stretch>
        </p:blipFill>
        <p:spPr bwMode="auto">
          <a:xfrm>
            <a:off x="-16" y="-2"/>
            <a:ext cx="9121376" cy="6858002"/>
          </a:xfrm>
          <a:prstGeom prst="rect">
            <a:avLst/>
          </a:prstGeom>
          <a:noFill/>
        </p:spPr>
      </p:pic>
      <p:pic>
        <p:nvPicPr>
          <p:cNvPr id="24580" name="Picture 4" descr="http://img11.hostingpics.net/pics/865938FONDOROSA14.jpg"/>
          <p:cNvPicPr>
            <a:picLocks noChangeAspect="1" noChangeArrowheads="1"/>
          </p:cNvPicPr>
          <p:nvPr/>
        </p:nvPicPr>
        <p:blipFill>
          <a:blip r:embed="rId4" cstate="print"/>
          <a:srcRect b="10539"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098" name="Picture 2" descr="C:\Users\abuelitos\Documents\IMAGENES CON MOVIMIENTO\Imagenes de Amor con movimiento (1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1714488"/>
            <a:ext cx="5364000" cy="53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00" name="Picture 4" descr="C:\Users\abuelitos\Documents\IMAGENES CON MOVIMIENTO\amw2-2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143380"/>
            <a:ext cx="1509907" cy="194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428596" y="623125"/>
            <a:ext cx="814393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  <a:t>demasiado corto para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  <a:t>aquellos que celebran...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  <a:t>. 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rush Script MT" pitchFamily="66" charset="0"/>
              <a:cs typeface="Arial" pitchFamily="34" charset="0"/>
            </a:endParaRPr>
          </a:p>
        </p:txBody>
      </p:sp>
      <p:pic>
        <p:nvPicPr>
          <p:cNvPr id="24578" name="Picture 2" descr="http://fondopantalla.com.es/file/493/600x338/16:9/fondo-de-pantalla-degradado_8291070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" y="0"/>
            <a:ext cx="9161766" cy="6858000"/>
          </a:xfrm>
          <a:prstGeom prst="rect">
            <a:avLst/>
          </a:prstGeom>
          <a:noFill/>
        </p:spPr>
      </p:pic>
      <p:pic>
        <p:nvPicPr>
          <p:cNvPr id="24580" name="Picture 4" descr="http://www.fondosblackberry.com/user-content/uploads/wall/o/23/pink-silk_diagon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4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imblog.aufeminin.com/blog/D20110616/505299_725750445_beso_H221215_L.jpg"/>
          <p:cNvPicPr>
            <a:picLocks noChangeAspect="1" noChangeArrowheads="1"/>
          </p:cNvPicPr>
          <p:nvPr/>
        </p:nvPicPr>
        <p:blipFill>
          <a:blip r:embed="rId2" cstate="print"/>
          <a:srcRect b="10508"/>
          <a:stretch>
            <a:fillRect/>
          </a:stretch>
        </p:blipFill>
        <p:spPr bwMode="auto">
          <a:xfrm>
            <a:off x="714348" y="428604"/>
            <a:ext cx="5471052" cy="58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429124" y="5072074"/>
            <a:ext cx="412645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latin typeface="Brush Script MT" pitchFamily="66" charset="0"/>
                <a:ea typeface="Calibri" pitchFamily="34" charset="0"/>
                <a:cs typeface="Arial" pitchFamily="34" charset="0"/>
              </a:rPr>
              <a:t>pero para aquellos que aman,</a:t>
            </a:r>
          </a:p>
          <a:p>
            <a:r>
              <a:rPr lang="es-ES_tradnl" sz="3200" dirty="0" smtClean="0">
                <a:latin typeface="Brush Script MT" pitchFamily="66" charset="0"/>
                <a:ea typeface="Calibri" pitchFamily="34" charset="0"/>
                <a:cs typeface="Arial" pitchFamily="34" charset="0"/>
              </a:rPr>
              <a:t> el tiempo es eterno. </a:t>
            </a:r>
            <a:endParaRPr lang="es-ES_tradnl" sz="3200" dirty="0"/>
          </a:p>
        </p:txBody>
      </p:sp>
      <p:pic>
        <p:nvPicPr>
          <p:cNvPr id="23554" name="Picture 2" descr="http://static.freepik.com/foto-gratis/azules-lineas-dinamicas-del-material-de-vectores-de-fondo_34-79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" y="0"/>
            <a:ext cx="9144026" cy="6948000"/>
          </a:xfrm>
          <a:prstGeom prst="rect">
            <a:avLst/>
          </a:prstGeom>
          <a:noFill/>
        </p:spPr>
      </p:pic>
      <p:pic>
        <p:nvPicPr>
          <p:cNvPr id="22530" name="Picture 2" descr="http://img11.hostingpics.net/pics/942873CELTA1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9738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lh3.ggpht.com/-ZWbVXlXNZus/TfWXKG0d95I/AAAAAAAAPLs/eUxLAHxqUCY/LayoutAzul-ElTaller-junio0604_thumb.gif?imgmax=80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26890" cy="6876000"/>
          </a:xfrm>
          <a:prstGeom prst="rect">
            <a:avLst/>
          </a:prstGeom>
          <a:noFill/>
        </p:spPr>
      </p:pic>
      <p:pic>
        <p:nvPicPr>
          <p:cNvPr id="5" name="Picture 4" descr="http://lh3.ggpht.com/-ZWbVXlXNZus/TfWXKG0d95I/AAAAAAAAPLs/eUxLAHxqUCY/LayoutAzul-ElTaller-junio0604_thumb.gif?imgmax=80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7110" y="-18000"/>
            <a:ext cx="4626890" cy="6876000"/>
          </a:xfrm>
          <a:prstGeom prst="rect">
            <a:avLst/>
          </a:prstGeom>
          <a:noFill/>
        </p:spPr>
      </p:pic>
      <p:pic>
        <p:nvPicPr>
          <p:cNvPr id="6" name="Picture 2" descr="C:\Users\abuelitos\Documents\IMAGENES CON MOVIMIENTO\Imagenes de Amor con movimiento (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214422"/>
            <a:ext cx="3810000" cy="48196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214810" y="100010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Nunca digas que no te amé,</a:t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nunca digas que no te soñé</a:t>
            </a:r>
            <a:endParaRPr lang="es-ES_tradnl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1.bp.blogspot.com/-0QbxyfCTWYo/TcTZ1NvVdbI/AAAAAAAAA9w/-SEUKNUDmms/s320/pasion.jpg"/>
          <p:cNvPicPr>
            <a:picLocks noChangeAspect="1" noChangeArrowheads="1"/>
          </p:cNvPicPr>
          <p:nvPr/>
        </p:nvPicPr>
        <p:blipFill>
          <a:blip r:embed="rId2" cstate="print"/>
          <a:srcRect b="3656"/>
          <a:stretch>
            <a:fillRect/>
          </a:stretch>
        </p:blipFill>
        <p:spPr bwMode="auto">
          <a:xfrm>
            <a:off x="2357422" y="785794"/>
            <a:ext cx="4486752" cy="47863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28638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porque lo que me enamoro de ti</a:t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fueron los besos que te robé. </a:t>
            </a:r>
            <a:endParaRPr lang="es-ES_tradnl" sz="3200" dirty="0">
              <a:solidFill>
                <a:schemeClr val="bg1"/>
              </a:solidFill>
            </a:endParaRPr>
          </a:p>
        </p:txBody>
      </p:sp>
      <p:pic>
        <p:nvPicPr>
          <p:cNvPr id="21506" name="Picture 2" descr="https://encrypted-tbn0.gstatic.com/images?q=tbn:ANd9GcTpmlnJOc-6SEMeUXY8AaK4EawMx4c6XblUh1Vrl-vrZdov_50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1" y="0"/>
            <a:ext cx="91503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img11.hostingpics.net/pics/962998MALVAESPIRAL.jpg"/>
          <p:cNvPicPr>
            <a:picLocks noChangeAspect="1" noChangeArrowheads="1"/>
          </p:cNvPicPr>
          <p:nvPr/>
        </p:nvPicPr>
        <p:blipFill>
          <a:blip r:embed="rId2" cstate="print"/>
          <a:srcRect b="4202"/>
          <a:stretch>
            <a:fillRect/>
          </a:stretch>
        </p:blipFill>
        <p:spPr bwMode="auto">
          <a:xfrm>
            <a:off x="-1" y="-2"/>
            <a:ext cx="9119238" cy="6858002"/>
          </a:xfrm>
          <a:prstGeom prst="rect">
            <a:avLst/>
          </a:prstGeom>
          <a:noFill/>
        </p:spPr>
      </p:pic>
      <p:pic>
        <p:nvPicPr>
          <p:cNvPr id="5" name="Picture 4" descr="http://anaymenli94.files.wordpress.com/2011/07/jhmjh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357166"/>
            <a:ext cx="4003500" cy="565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571736" y="535782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latin typeface="Brush Script MT" pitchFamily="66" charset="0"/>
              </a:rPr>
              <a:t>Quisiera ser pensamiento,</a:t>
            </a:r>
            <a:br>
              <a:rPr lang="es-ES_tradnl" sz="3200" dirty="0" smtClean="0">
                <a:latin typeface="Brush Script MT" pitchFamily="66" charset="0"/>
              </a:rPr>
            </a:br>
            <a:r>
              <a:rPr lang="es-ES_tradnl" sz="3200" dirty="0" smtClean="0">
                <a:latin typeface="Brush Script MT" pitchFamily="66" charset="0"/>
              </a:rPr>
              <a:t>para estar dentro de ti,</a:t>
            </a:r>
            <a:endParaRPr lang="es-ES_tradnl" sz="3200" dirty="0"/>
          </a:p>
        </p:txBody>
      </p:sp>
    </p:spTree>
  </p:cSld>
  <p:clrMapOvr>
    <a:masterClrMapping/>
  </p:clrMapOvr>
  <p:transition spd="med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8850" name="Picture 2" descr="http://i48.tinypic.com/2557sqs.jpg"/>
          <p:cNvPicPr>
            <a:picLocks noChangeAspect="1" noChangeArrowheads="1"/>
          </p:cNvPicPr>
          <p:nvPr/>
        </p:nvPicPr>
        <p:blipFill>
          <a:blip r:embed="rId3" cstate="print"/>
          <a:srcRect b="11361"/>
          <a:stretch>
            <a:fillRect/>
          </a:stretch>
        </p:blipFill>
        <p:spPr bwMode="auto">
          <a:xfrm>
            <a:off x="0" y="-2"/>
            <a:ext cx="9205867" cy="6858002"/>
          </a:xfrm>
          <a:prstGeom prst="rect">
            <a:avLst/>
          </a:prstGeom>
          <a:noFill/>
        </p:spPr>
      </p:pic>
      <p:pic>
        <p:nvPicPr>
          <p:cNvPr id="6" name="Picture 4" descr="http://img.desmotivaciones.es/201108/tumblr_lqgaktqcJn1r28f58o1_500_thumb.jpg"/>
          <p:cNvPicPr>
            <a:picLocks noChangeAspect="1" noChangeArrowheads="1"/>
          </p:cNvPicPr>
          <p:nvPr/>
        </p:nvPicPr>
        <p:blipFill>
          <a:blip r:embed="rId4" cstate="print"/>
          <a:srcRect l="3629" t="14359" r="4434" b="18749"/>
          <a:stretch>
            <a:fillRect/>
          </a:stretch>
        </p:blipFill>
        <p:spPr bwMode="auto">
          <a:xfrm>
            <a:off x="2857488" y="4714884"/>
            <a:ext cx="3323344" cy="23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57158" y="278605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y saber lo que piensas,</a:t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</a:rPr>
              <a:t>cuando estás lejos de mí</a:t>
            </a:r>
            <a:endParaRPr lang="es-ES_tradnl" sz="3200" dirty="0"/>
          </a:p>
        </p:txBody>
      </p:sp>
      <p:pic>
        <p:nvPicPr>
          <p:cNvPr id="8" name="Picture 2" descr="http://www.fotos-amor.com/imagenes_amor/imagenes-amor%20(41).jpg"/>
          <p:cNvPicPr>
            <a:picLocks noChangeAspect="1" noChangeArrowheads="1"/>
          </p:cNvPicPr>
          <p:nvPr/>
        </p:nvPicPr>
        <p:blipFill>
          <a:blip r:embed="rId5" cstate="print"/>
          <a:srcRect l="60000" t="24850" b="7379"/>
          <a:stretch>
            <a:fillRect/>
          </a:stretch>
        </p:blipFill>
        <p:spPr bwMode="auto">
          <a:xfrm>
            <a:off x="7358082" y="214290"/>
            <a:ext cx="1523984" cy="214314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7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J:\CARPETA PLANTILLAS\slide0012_image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21921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00562" y="642918"/>
            <a:ext cx="464343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Te necesito para respirar,</a:t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</a:b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</a:b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/>
            </a:r>
            <a:b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</a:br>
            <a:endParaRPr lang="es-ES_tradnl" sz="32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1027" name="Picture 3" descr="C:\Users\abuelitos\Documents\Gaviota y corazones\viu1229031431s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4929198"/>
            <a:ext cx="2752725" cy="1743075"/>
          </a:xfrm>
          <a:prstGeom prst="rect">
            <a:avLst/>
          </a:prstGeom>
          <a:noFill/>
        </p:spPr>
      </p:pic>
      <p:pic>
        <p:nvPicPr>
          <p:cNvPr id="1028" name="Picture 4" descr="C:\Users\abuelitos\Documents\Gaviota y corazones\0[5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5357826"/>
            <a:ext cx="1008000" cy="756000"/>
          </a:xfrm>
          <a:prstGeom prst="ellipse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med" advClick="0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6" name="Picture 2" descr="http://crxs.files.wordpress.com/2007/06/la-mano-de-d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"/>
            <a:ext cx="9275193" cy="6876000"/>
          </a:xfrm>
          <a:prstGeom prst="rect">
            <a:avLst/>
          </a:prstGeom>
          <a:noFill/>
        </p:spPr>
      </p:pic>
      <p:pic>
        <p:nvPicPr>
          <p:cNvPr id="5" name="Picture 2" descr="http://1.bp.blogspot.com/-M77jJNm7_As/TeYAGOs6uHI/AAAAAAAAAcs/txVTqOclWiU/s640/1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643050"/>
            <a:ext cx="3810000" cy="49434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71538" y="857232"/>
            <a:ext cx="36311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latin typeface="Brush Script MT" pitchFamily="66" charset="0"/>
                <a:ea typeface="Calibri" pitchFamily="34" charset="0"/>
                <a:cs typeface="Times New Roman" pitchFamily="18" charset="0"/>
              </a:rPr>
              <a:t>necesito tus ojos para ver,</a:t>
            </a:r>
            <a:endParaRPr lang="es-ES_tradnl" sz="3200" dirty="0"/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modaellos.com/wp-content/uploads/2013/05/los-10-mejores-modelos-hombres-del-mundo-2013-Doug-Picket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71480"/>
            <a:ext cx="8572500" cy="56959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000232" y="6000768"/>
            <a:ext cx="40831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necesito tus labios para sentir</a:t>
            </a:r>
            <a:endParaRPr lang="es-ES_tradnl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Picture 2" descr="http://img11.hostingpics.net/pics/721300MALVAINNOVAARABESCOS.jpg"/>
          <p:cNvPicPr>
            <a:picLocks noChangeAspect="1" noChangeArrowheads="1"/>
          </p:cNvPicPr>
          <p:nvPr/>
        </p:nvPicPr>
        <p:blipFill>
          <a:blip r:embed="rId3" cstate="print"/>
          <a:srcRect b="3881"/>
          <a:stretch>
            <a:fillRect/>
          </a:stretch>
        </p:blipFill>
        <p:spPr bwMode="auto">
          <a:xfrm>
            <a:off x="-285784" y="-90000"/>
            <a:ext cx="9638099" cy="6948000"/>
          </a:xfrm>
          <a:prstGeom prst="rect">
            <a:avLst/>
          </a:prstGeom>
          <a:noFill/>
        </p:spPr>
      </p:pic>
      <p:pic>
        <p:nvPicPr>
          <p:cNvPr id="7" name="Picture 4" descr="http://img11.hostingpics.net/pics/675401MALVASUAVECISIMOARABESCOS.jpg"/>
          <p:cNvPicPr>
            <a:picLocks noChangeAspect="1" noChangeArrowheads="1"/>
          </p:cNvPicPr>
          <p:nvPr/>
        </p:nvPicPr>
        <p:blipFill>
          <a:blip r:embed="rId4" cstate="print"/>
          <a:srcRect b="6666"/>
          <a:stretch>
            <a:fillRect/>
          </a:stretch>
        </p:blipFill>
        <p:spPr bwMode="auto">
          <a:xfrm>
            <a:off x="-285784" y="-54000"/>
            <a:ext cx="98742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2" descr="http://ginesapiens.files.wordpress.com/2011/03/hada-brillant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785794"/>
            <a:ext cx="6994140" cy="468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857488" y="5500702"/>
            <a:ext cx="3974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solidFill>
                  <a:schemeClr val="bg2">
                    <a:lumMod val="75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necesito tu alma para vivir, </a:t>
            </a:r>
            <a:endParaRPr lang="es-ES_tradnl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7" name="Picture 2" descr="http://lh4.ggpht.com/-V_GKxcVJFig/UMS4u4dwwjI/AAAAAAAAHvY/TA02E6v_Dlc/269539_3639317954192_879600983_n_thumb%25255B2%25255D.jpg?imgmax=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928934"/>
            <a:ext cx="2536830" cy="2556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Abstractos, Tod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static.informe21.com/cdn/farfuture/JoJDU2FO38PpSTJkqFdGNj6X_WZTrZkABI-kfqVAu8U/mtime:1326844687/sites/default/files/imagecache/600x400/images/mujer_78.jpg"/>
          <p:cNvPicPr>
            <a:picLocks noChangeAspect="1" noChangeArrowheads="1"/>
          </p:cNvPicPr>
          <p:nvPr/>
        </p:nvPicPr>
        <p:blipFill>
          <a:blip r:embed="rId3" cstate="print"/>
          <a:srcRect l="15915"/>
          <a:stretch>
            <a:fillRect/>
          </a:stretch>
        </p:blipFill>
        <p:spPr bwMode="auto">
          <a:xfrm>
            <a:off x="0" y="214290"/>
            <a:ext cx="4631406" cy="367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14810" y="714356"/>
            <a:ext cx="46837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  <a:ea typeface="Calibri" pitchFamily="34" charset="0"/>
                <a:cs typeface="Times New Roman" pitchFamily="18" charset="0"/>
              </a:rPr>
              <a:t>necesito tu existencia para sonreír </a:t>
            </a:r>
            <a:endParaRPr lang="es-ES_tradnl" sz="32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 spd="med" advTm="7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tipsdeamor.com/wp-content/uploads/2012/04/fondos-romanticos-51628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img.zmensajes.com/bocas-y-ojos/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857232"/>
            <a:ext cx="3905250" cy="39052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714876" y="1785926"/>
            <a:ext cx="42098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Cuando el amor no es locura, </a:t>
            </a:r>
            <a:endParaRPr lang="es-ES_tradnl" sz="3200" dirty="0">
              <a:solidFill>
                <a:schemeClr val="bg1"/>
              </a:solidFill>
            </a:endParaRPr>
          </a:p>
        </p:txBody>
      </p:sp>
      <p:pic>
        <p:nvPicPr>
          <p:cNvPr id="10" name="Picture 2" descr="Fantasía, Hadas"/>
          <p:cNvPicPr>
            <a:picLocks noChangeAspect="1" noChangeArrowheads="1"/>
          </p:cNvPicPr>
          <p:nvPr/>
        </p:nvPicPr>
        <p:blipFill>
          <a:blip r:embed="rId4" cstate="print"/>
          <a:srcRect l="33755" t="6266" r="14079"/>
          <a:stretch>
            <a:fillRect/>
          </a:stretch>
        </p:blipFill>
        <p:spPr bwMode="auto">
          <a:xfrm>
            <a:off x="5000628" y="2466000"/>
            <a:ext cx="3259120" cy="4392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Paisajes, Otoñ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14338"/>
            <a:ext cx="9456000" cy="709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428728" y="857232"/>
            <a:ext cx="22236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schemeClr val="bg1"/>
                </a:solidFill>
                <a:latin typeface="Brush Script MT" pitchFamily="66" charset="0"/>
                <a:ea typeface="Calibri" pitchFamily="34" charset="0"/>
                <a:cs typeface="Arial" pitchFamily="34" charset="0"/>
              </a:rPr>
              <a:t>no es amor…  </a:t>
            </a:r>
            <a:endParaRPr lang="es-ES_tradnl" sz="3200" dirty="0" smtClean="0">
              <a:solidFill>
                <a:schemeClr val="bg1"/>
              </a:solidFill>
              <a:latin typeface="Brush Script MT" pitchFamily="66" charset="0"/>
              <a:cs typeface="Arial" pitchFamily="34" charset="0"/>
            </a:endParaRPr>
          </a:p>
        </p:txBody>
      </p:sp>
      <p:pic>
        <p:nvPicPr>
          <p:cNvPr id="8" name="Picture 2" descr="http://i18.photobucket.com/albums/b145/AmpyO/3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3042000"/>
            <a:ext cx="3503088" cy="3816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Paisajes, Atardec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908" y="0"/>
            <a:ext cx="9648000" cy="7236000"/>
          </a:xfrm>
          <a:prstGeom prst="rect">
            <a:avLst/>
          </a:prstGeom>
          <a:noFill/>
        </p:spPr>
      </p:pic>
      <p:pic>
        <p:nvPicPr>
          <p:cNvPr id="6146" name="Picture 2" descr="Hombres, Adrien Brod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00164" y="3143248"/>
            <a:ext cx="6000000" cy="450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352989" y="928670"/>
            <a:ext cx="48253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cap="none" spc="150" dirty="0" err="1" smtClean="0">
                <a:ln w="11430"/>
                <a:solidFill>
                  <a:schemeClr val="bg2">
                    <a:lumMod val="25000"/>
                  </a:schemeClr>
                </a:solidFill>
                <a:latin typeface="Brush Script Std" pitchFamily="66" charset="0"/>
              </a:rPr>
              <a:t>Amor,amor,amor</a:t>
            </a:r>
            <a:r>
              <a:rPr lang="es-ES" sz="4000" b="1" cap="none" spc="150" dirty="0" smtClean="0">
                <a:ln w="11430"/>
                <a:solidFill>
                  <a:schemeClr val="bg2">
                    <a:lumMod val="25000"/>
                  </a:schemeClr>
                </a:solidFill>
                <a:latin typeface="Brush Script Std" pitchFamily="66" charset="0"/>
              </a:rPr>
              <a:t>….</a:t>
            </a:r>
            <a:endParaRPr lang="es-ES" sz="4000" b="1" cap="none" spc="150" dirty="0">
              <a:ln w="11430"/>
              <a:solidFill>
                <a:schemeClr val="bg2">
                  <a:lumMod val="25000"/>
                </a:schemeClr>
              </a:solidFill>
              <a:latin typeface="Brush Script Std" pitchFamily="66" charset="0"/>
            </a:endParaRPr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CARPETA PLANTILLAS\master03_image0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" y="0"/>
            <a:ext cx="9238745" cy="7308000"/>
          </a:xfrm>
          <a:prstGeom prst="rect">
            <a:avLst/>
          </a:prstGeom>
          <a:noFill/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2500298" y="1036521"/>
            <a:ext cx="392909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rush Script MT" pitchFamily="66" charset="0"/>
                <a:ea typeface="Calibri" pitchFamily="34" charset="0"/>
                <a:cs typeface="Arial" pitchFamily="34" charset="0"/>
              </a:rPr>
              <a:t>.  </a:t>
            </a:r>
            <a:endParaRPr kumimoji="0" lang="es-ES_tradnl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rush Script MT" pitchFamily="66" charset="0"/>
              <a:cs typeface="Arial" pitchFamily="34" charset="0"/>
            </a:endParaRPr>
          </a:p>
        </p:txBody>
      </p:sp>
      <p:pic>
        <p:nvPicPr>
          <p:cNvPr id="7" name="Picture 2" descr="http://desmotivacionesdeamistad.com/wp-content/uploads/2012/10/me-pregunto-si-alguna-vez-piensas-en-mi-porque-a-mi-me-pasa-todo-el-tiempo-desmotivaciones-de-amor.png"/>
          <p:cNvPicPr>
            <a:picLocks noChangeAspect="1" noChangeArrowheads="1"/>
          </p:cNvPicPr>
          <p:nvPr/>
        </p:nvPicPr>
        <p:blipFill>
          <a:blip r:embed="rId3" cstate="print"/>
          <a:srcRect l="26389" t="4757" r="2777" b="23890"/>
          <a:stretch>
            <a:fillRect/>
          </a:stretch>
        </p:blipFill>
        <p:spPr bwMode="auto">
          <a:xfrm>
            <a:off x="2857488" y="4230000"/>
            <a:ext cx="2978400" cy="2628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public.blu.livefilestore.com/y1pz0OTZnfM8TVk0DMDnD8rnfB9CY2lVO4HYBzWDAD3_n9yre1_zAM_mEJ-a1Gb5lamYS47yEZn6NKlAAOwmD69MQ/hada%20malva%2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www.fondosypantallas.com/wp-content/uploads/2009/04/cisnes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Fotos Manipuladas, Mujeres"/>
          <p:cNvPicPr>
            <a:picLocks noChangeAspect="1" noChangeArrowheads="1"/>
          </p:cNvPicPr>
          <p:nvPr/>
        </p:nvPicPr>
        <p:blipFill>
          <a:blip r:embed="rId3" cstate="print"/>
          <a:srcRect l="28564" t="14648" r="31152" b="4296"/>
          <a:stretch>
            <a:fillRect/>
          </a:stretch>
        </p:blipFill>
        <p:spPr bwMode="auto">
          <a:xfrm>
            <a:off x="3286116" y="2178000"/>
            <a:ext cx="3101215" cy="46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0" name="Picture 2" descr="http://www.fondosblackberry.com/user-content/uploads/wall/o/51/circulos_textura_azul_ligh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88000" cy="6858000"/>
          </a:xfrm>
          <a:prstGeom prst="rect">
            <a:avLst/>
          </a:prstGeom>
          <a:noFill/>
        </p:spPr>
      </p:pic>
      <p:pic>
        <p:nvPicPr>
          <p:cNvPr id="7172" name="Picture 4" descr="http://fondos.fondoshd.com/images/hd/51b330b6e7aa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31200" cy="77867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AMISTA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6000"/>
            <a:ext cx="9144000" cy="6984000"/>
          </a:xfrm>
          <a:prstGeom prst="rect">
            <a:avLst/>
          </a:prstGeom>
          <a:noFill/>
        </p:spPr>
      </p:pic>
      <p:pic>
        <p:nvPicPr>
          <p:cNvPr id="5" name="Picture 2" descr="http://poesiasdelcorazon.p.o.pic.centerblog.net/aaf3a43b.png"/>
          <p:cNvPicPr>
            <a:picLocks noChangeAspect="1" noChangeArrowheads="1"/>
          </p:cNvPicPr>
          <p:nvPr/>
        </p:nvPicPr>
        <p:blipFill>
          <a:blip r:embed="rId3" cstate="print"/>
          <a:srcRect r="48750" b="6666"/>
          <a:stretch>
            <a:fillRect/>
          </a:stretch>
        </p:blipFill>
        <p:spPr bwMode="auto">
          <a:xfrm>
            <a:off x="-571536" y="2571744"/>
            <a:ext cx="2928958" cy="4000528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J:\CARPETA PLANTILLAS\slide0013_background (6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520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0997" y="214290"/>
            <a:ext cx="7602016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" sz="32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es-ES" sz="3200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Adobe Naskh Medium" pitchFamily="50" charset="-78"/>
                <a:cs typeface="Adobe Naskh Medium" pitchFamily="50" charset="-78"/>
              </a:rPr>
              <a:t>FOTOGRAFIAS Y TEXTOS:  </a:t>
            </a:r>
          </a:p>
          <a:p>
            <a:pPr algn="ctr"/>
            <a:r>
              <a:rPr lang="es-ES" sz="3200" b="1" cap="none" spc="0" dirty="0" smtClean="0">
                <a:ln w="50800"/>
                <a:solidFill>
                  <a:schemeClr val="bg2">
                    <a:lumMod val="25000"/>
                  </a:schemeClr>
                </a:solidFill>
                <a:effectLst/>
                <a:latin typeface="Adobe Naskh Medium" pitchFamily="50" charset="-78"/>
                <a:cs typeface="Adobe Naskh Medium" pitchFamily="50" charset="-78"/>
              </a:rPr>
              <a:t>INTERNET    </a:t>
            </a:r>
          </a:p>
          <a:p>
            <a:pPr algn="ctr"/>
            <a:r>
              <a:rPr lang="es-ES" sz="3200" b="1" cap="none" spc="0" dirty="0" smtClean="0">
                <a:ln w="50800"/>
                <a:solidFill>
                  <a:schemeClr val="bg2">
                    <a:lumMod val="25000"/>
                  </a:schemeClr>
                </a:solidFill>
                <a:effectLst/>
                <a:latin typeface="Adobe Naskh Medium" pitchFamily="50" charset="-78"/>
                <a:cs typeface="Adobe Naskh Medium" pitchFamily="50" charset="-78"/>
              </a:rPr>
              <a:t>DISEÑO: </a:t>
            </a:r>
          </a:p>
          <a:p>
            <a:pPr algn="ctr"/>
            <a:r>
              <a:rPr lang="es-ES" sz="3200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Adobe Naskh Medium" pitchFamily="50" charset="-78"/>
                <a:cs typeface="Adobe Naskh Medium" pitchFamily="50" charset="-78"/>
              </a:rPr>
              <a:t>MARÍA TERESA ESPÍN   </a:t>
            </a:r>
          </a:p>
          <a:p>
            <a:pPr algn="ctr"/>
            <a:endParaRPr lang="es-ES" sz="32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32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32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32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endParaRPr lang="es-ES" sz="32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  <a:p>
            <a:pPr algn="ctr"/>
            <a:endParaRPr lang="es-ES" sz="32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14349" y="5500701"/>
            <a:ext cx="214314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200" b="1" dirty="0" smtClean="0">
                <a:ln w="50800"/>
                <a:solidFill>
                  <a:schemeClr val="bg2">
                    <a:lumMod val="25000"/>
                  </a:schemeClr>
                </a:solidFill>
                <a:latin typeface="Adobe Naskh Medium" pitchFamily="50" charset="-78"/>
                <a:cs typeface="Adobe Naskh Medium" pitchFamily="50" charset="-78"/>
              </a:rPr>
              <a:t>2013</a:t>
            </a:r>
            <a:endParaRPr lang="es-ES" sz="3200" b="1" cap="none" spc="0" dirty="0">
              <a:ln w="50800"/>
              <a:solidFill>
                <a:schemeClr val="bg2">
                  <a:lumMod val="25000"/>
                </a:schemeClr>
              </a:solidFill>
              <a:effectLst/>
              <a:latin typeface="Adobe Naskh Medium" pitchFamily="50" charset="-78"/>
              <a:cs typeface="Adobe Naskh Medium" pitchFamily="50" charset="-78"/>
            </a:endParaRPr>
          </a:p>
        </p:txBody>
      </p:sp>
      <p:pic>
        <p:nvPicPr>
          <p:cNvPr id="1039" name="Picture 15" descr="-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</p:spPr>
      </p:pic>
      <p:pic>
        <p:nvPicPr>
          <p:cNvPr id="10" name="Picture 2" descr="C:\Users\abuelitos\Documents\Gaviota y corazones\2dj2szt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4810" y="3048000"/>
            <a:ext cx="3810000" cy="381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Click="0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800"/>
                            </p:stCondLst>
                            <p:childTnLst>
                              <p:par>
                                <p:cTn id="2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2148</TotalTime>
  <Words>367</Words>
  <Application>Microsoft Office PowerPoint</Application>
  <PresentationFormat>Presentación en pantalla (4:3)</PresentationFormat>
  <Paragraphs>94</Paragraphs>
  <Slides>45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663</cp:revision>
  <dcterms:created xsi:type="dcterms:W3CDTF">2011-05-28T14:17:00Z</dcterms:created>
  <dcterms:modified xsi:type="dcterms:W3CDTF">2013-09-26T15:16:19Z</dcterms:modified>
</cp:coreProperties>
</file>