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519aSwPSxYO8EAmJF3czQ==" hashData="6TcrFJ0GcgbCQtL0G2wm997BtL320aTn2qbOhwqcDoW+v1yZidwdnrecMCOP4FhIDJyZH94k5iqpKMa/7Tgg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114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A7E4EDFE-D382-4E90-A1BD-C719292CDE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F7CB03E-DF98-4EE6-91E7-92CAF0133C9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1BEA4D24-1E09-463A-A370-62C00702E832}" type="datetimeFigureOut">
              <a:rPr lang="es-ES"/>
              <a:pPr>
                <a:defRPr/>
              </a:pPr>
              <a:t>18/06/2024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4D7A9846-5323-4D0D-BE7A-477396589D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E9FDC8E1-2A36-4F64-AFB4-0089D0874F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los estilos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829669E-86F1-4622-BF03-A4F32BD03D5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B1D998D-950B-4397-9280-82A46E62B4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B3F6D8E1-DC75-4EC7-B401-4688DAC0B4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Marcador de imagen de diapositiva 1">
            <a:extLst>
              <a:ext uri="{FF2B5EF4-FFF2-40B4-BE49-F238E27FC236}">
                <a16:creationId xmlns:a16="http://schemas.microsoft.com/office/drawing/2014/main" id="{0DF2EDC8-E5BB-4DFA-9F81-4224F1F275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Marcador de notas 2">
            <a:extLst>
              <a:ext uri="{FF2B5EF4-FFF2-40B4-BE49-F238E27FC236}">
                <a16:creationId xmlns:a16="http://schemas.microsoft.com/office/drawing/2014/main" id="{A09C5917-51B1-45D9-AAC4-BCBDE5C59B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dirty="0"/>
          </a:p>
        </p:txBody>
      </p:sp>
      <p:sp>
        <p:nvSpPr>
          <p:cNvPr id="4100" name="Marcador de número de diapositiva 3">
            <a:extLst>
              <a:ext uri="{FF2B5EF4-FFF2-40B4-BE49-F238E27FC236}">
                <a16:creationId xmlns:a16="http://schemas.microsoft.com/office/drawing/2014/main" id="{C395126D-C6DA-4751-9F1A-8BAA4B7C94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3517C90-175F-4726-B81D-F79D355AB23A}" type="slidenum">
              <a:rPr lang="es-ES" altLang="es-ES"/>
              <a:pPr/>
              <a:t>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0FE262-5175-4346-9FF1-31968A501743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35467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9D8E1-E672-41C7-A300-A3400195CFEC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89961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A2880E-28E4-44B1-8FDC-2C4907AAFEBA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51716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43A8D7-C560-4701-86EC-10044805D871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70492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E2CC3-3415-43D1-B729-D884BD8D7BC2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92652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179EA4-0110-45B0-B12C-B4314DC851A6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80870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679EE2-AFC3-480D-A6AA-3848A140ADE2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4984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1AE8CB-3B9D-4F4E-82CB-3691B0C51D5A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17529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4C7500-0037-44FB-856C-754C010BC88A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54010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E7516C-CBDF-4B2F-9F06-E865B409FB32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18174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F50F56-4344-43E7-8D23-72C3D4E1D53C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93150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93A045-66D7-9C4A-F9A8-704BC5E401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B67CEB4-5F52-E831-2961-D16AC7E10A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A393C4-A311-0CCF-E678-23AC3CEE6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597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811BFC2-2D32-4C0D-8520-0F0FC4942B5A}" type="slidenum">
              <a:rPr lang="es-ES" altLang="es-ES" smtClean="0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9887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BA4C356-B2A3-661A-E11F-AB2B4F92F9C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7954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gif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agen 3">
            <a:extLst>
              <a:ext uri="{FF2B5EF4-FFF2-40B4-BE49-F238E27FC236}">
                <a16:creationId xmlns:a16="http://schemas.microsoft.com/office/drawing/2014/main" id="{9E6C60CB-1FCE-4BB2-A635-CC44174BA4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53"/>
          <a:stretch/>
        </p:blipFill>
        <p:spPr bwMode="auto">
          <a:xfrm flipH="1">
            <a:off x="0" y="-20416"/>
            <a:ext cx="12192000" cy="6878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CuadroTexto 17">
            <a:extLst>
              <a:ext uri="{FF2B5EF4-FFF2-40B4-BE49-F238E27FC236}">
                <a16:creationId xmlns:a16="http://schemas.microsoft.com/office/drawing/2014/main" id="{86283633-81BE-4475-8A95-4A3FDDAD8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188640"/>
            <a:ext cx="6048672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AR" altLang="es-ES" sz="5400" i="1" dirty="0">
                <a:solidFill>
                  <a:schemeClr val="bg1"/>
                </a:solidFill>
                <a:latin typeface="Bell MT" panose="02020503060305020303" pitchFamily="18" charset="0"/>
                <a:cs typeface="Calibri Light" panose="020F0302020204030204" pitchFamily="34" charset="0"/>
              </a:rPr>
              <a:t>Sus ojo</a:t>
            </a:r>
          </a:p>
          <a:p>
            <a:pPr eaLnBrk="1" hangingPunct="1"/>
            <a:r>
              <a:rPr lang="es-AR" altLang="es-ES" sz="5400" i="1" dirty="0">
                <a:solidFill>
                  <a:schemeClr val="bg1"/>
                </a:solidFill>
                <a:latin typeface="Bell MT" panose="02020503060305020303" pitchFamily="18" charset="0"/>
                <a:cs typeface="Calibri Light" panose="020F0302020204030204" pitchFamily="34" charset="0"/>
              </a:rPr>
              <a:t>         eran                      </a:t>
            </a:r>
          </a:p>
          <a:p>
            <a:pPr eaLnBrk="1" hangingPunct="1"/>
            <a:r>
              <a:rPr lang="es-AR" altLang="es-ES" sz="5400" i="1" dirty="0">
                <a:solidFill>
                  <a:schemeClr val="bg1"/>
                </a:solidFill>
                <a:latin typeface="Bell MT" panose="02020503060305020303" pitchFamily="18" charset="0"/>
                <a:cs typeface="Calibri Light" panose="020F0302020204030204" pitchFamily="34" charset="0"/>
              </a:rPr>
              <a:t>              mi luz </a:t>
            </a:r>
            <a:endParaRPr lang="es-ES" altLang="es-ES" sz="5400" dirty="0">
              <a:solidFill>
                <a:schemeClr val="bg1"/>
              </a:solidFill>
              <a:latin typeface="Bell MT" panose="02020503060305020303" pitchFamily="18" charset="0"/>
              <a:cs typeface="Calibri Light" panose="020F030202020403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38DA6D5-3BE5-4C78-8621-3DD3A1225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43" b="28843"/>
          <a:stretch/>
        </p:blipFill>
        <p:spPr bwMode="auto">
          <a:xfrm>
            <a:off x="0" y="-20416"/>
            <a:ext cx="12192000" cy="6878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97705F8E-E897-A415-B0C8-04734DDD000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6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AA761D7E-45F1-CD3E-93EB-0F1282A36B4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99"/>
          <a:stretch/>
        </p:blipFill>
        <p:spPr>
          <a:xfrm flipH="1">
            <a:off x="0" y="10156"/>
            <a:ext cx="12192000" cy="6847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7" name="CuadroTexto 36">
            <a:extLst>
              <a:ext uri="{FF2B5EF4-FFF2-40B4-BE49-F238E27FC236}">
                <a16:creationId xmlns:a16="http://schemas.microsoft.com/office/drawing/2014/main" id="{8DB6FDDA-667B-49E5-7B46-85F4255A71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20621"/>
            <a:ext cx="2416199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Un extraño maleficio</a:t>
            </a:r>
          </a:p>
          <a:p>
            <a:pPr algn="ctr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destruyó mi firmamento,</a:t>
            </a:r>
            <a:endParaRPr lang="es-AR" altLang="es-ES" sz="3200" i="1" dirty="0">
              <a:solidFill>
                <a:schemeClr val="bg1"/>
              </a:solidFill>
              <a:latin typeface="Bell MT" panose="02020503060305020303" pitchFamily="18" charset="0"/>
              <a:cs typeface="Calibri Light" panose="020F0302020204030204" pitchFamily="34" charset="0"/>
            </a:endParaRPr>
          </a:p>
          <a:p>
            <a:pPr algn="ctr" eaLnBrk="1" hangingPunct="1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cs typeface="Calibri Light" panose="020F0302020204030204" pitchFamily="34" charset="0"/>
              </a:rPr>
              <a:t>mi cielo estaba en sus sueños,</a:t>
            </a:r>
          </a:p>
          <a:p>
            <a:pPr algn="ctr" eaLnBrk="1" hangingPunct="1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cs typeface="Calibri Light" panose="020F0302020204030204" pitchFamily="34" charset="0"/>
              </a:rPr>
              <a:t>bebía el mar de sus labios,</a:t>
            </a:r>
          </a:p>
          <a:p>
            <a:pPr algn="ctr" eaLnBrk="1" hangingPunct="1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cs typeface="Calibri Light" panose="020F0302020204030204" pitchFamily="34" charset="0"/>
              </a:rPr>
              <a:t>caminaba en su sendero.   </a:t>
            </a:r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79D449CF-4309-97A5-5464-2D2B22D297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25" b="7925"/>
          <a:stretch/>
        </p:blipFill>
        <p:spPr>
          <a:xfrm>
            <a:off x="4753" y="18368"/>
            <a:ext cx="12182492" cy="6839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74029F64-ED25-7658-C8ED-DF3A378F636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08" y="-1944"/>
            <a:ext cx="12182492" cy="6839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" name="CuadroTexto 39">
            <a:extLst>
              <a:ext uri="{FF2B5EF4-FFF2-40B4-BE49-F238E27FC236}">
                <a16:creationId xmlns:a16="http://schemas.microsoft.com/office/drawing/2014/main" id="{2D261A94-4892-6623-1136-4EBE430F0A1F}"/>
              </a:ext>
            </a:extLst>
          </p:cNvPr>
          <p:cNvSpPr txBox="1"/>
          <p:nvPr/>
        </p:nvSpPr>
        <p:spPr>
          <a:xfrm>
            <a:off x="551384" y="852860"/>
            <a:ext cx="3215680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Vagué sin meta, sin rumbo,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con mi dolor, con mi infierno.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Lágrimas de amor y ausencia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apagaron aquel tiempo,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sólo queda la ceniza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fría y muda de un recuerdo.</a:t>
            </a:r>
            <a:endParaRPr lang="es-ES" sz="3000" dirty="0">
              <a:solidFill>
                <a:schemeClr val="bg1"/>
              </a:solidFill>
              <a:latin typeface="Bell MT" panose="02020503060305020303" pitchFamily="18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1" name="Imagen 40">
            <a:extLst>
              <a:ext uri="{FF2B5EF4-FFF2-40B4-BE49-F238E27FC236}">
                <a16:creationId xmlns:a16="http://schemas.microsoft.com/office/drawing/2014/main" id="{638AF1B3-0781-5327-7E40-D231B766FCD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69" b="3046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56528633-D573-1AD4-CA91-CC872E8F466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CuadroTexto 42">
            <a:extLst>
              <a:ext uri="{FF2B5EF4-FFF2-40B4-BE49-F238E27FC236}">
                <a16:creationId xmlns:a16="http://schemas.microsoft.com/office/drawing/2014/main" id="{C455D2C5-54C8-FA7A-ED99-5C1D04236ED2}"/>
              </a:ext>
            </a:extLst>
          </p:cNvPr>
          <p:cNvSpPr txBox="1"/>
          <p:nvPr/>
        </p:nvSpPr>
        <p:spPr>
          <a:xfrm>
            <a:off x="407368" y="1305341"/>
            <a:ext cx="288032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Alada ascendí a su cielo,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y su oleaje salobre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rompió en mi cantil desierto.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Pero un vendaval sombrío</a:t>
            </a:r>
          </a:p>
          <a:p>
            <a:pPr algn="ctr" eaLnBrk="1" hangingPunct="1"/>
            <a:r>
              <a:rPr lang="es-AR" alt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deshojó, heridos, mis pétalos.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867A574E-1C89-6C8D-B7DB-7A0D0277D06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" b="21922"/>
          <a:stretch/>
        </p:blipFill>
        <p:spPr>
          <a:xfrm>
            <a:off x="0" y="0"/>
            <a:ext cx="12192000" cy="6878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CuadroTexto 44">
            <a:extLst>
              <a:ext uri="{FF2B5EF4-FFF2-40B4-BE49-F238E27FC236}">
                <a16:creationId xmlns:a16="http://schemas.microsoft.com/office/drawing/2014/main" id="{3D187B84-3E81-CBE6-32D7-329003B5A7AD}"/>
              </a:ext>
            </a:extLst>
          </p:cNvPr>
          <p:cNvSpPr txBox="1"/>
          <p:nvPr/>
        </p:nvSpPr>
        <p:spPr>
          <a:xfrm>
            <a:off x="839416" y="708458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F52B1B39-9B32-5705-CFE5-726E562EDA3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1999" cy="6878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680E875E-5D4A-580A-116B-5143BEE3491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824" y="7093564"/>
            <a:ext cx="884398" cy="930598"/>
          </a:xfrm>
          <a:prstGeom prst="rect">
            <a:avLst/>
          </a:prstGeom>
        </p:spPr>
      </p:pic>
      <p:sp>
        <p:nvSpPr>
          <p:cNvPr id="48" name="CuadroTexto 47">
            <a:extLst>
              <a:ext uri="{FF2B5EF4-FFF2-40B4-BE49-F238E27FC236}">
                <a16:creationId xmlns:a16="http://schemas.microsoft.com/office/drawing/2014/main" id="{3DC61A28-78A5-F9E0-AE40-3A4E298E7EDB}"/>
              </a:ext>
            </a:extLst>
          </p:cNvPr>
          <p:cNvSpPr txBox="1"/>
          <p:nvPr/>
        </p:nvSpPr>
        <p:spPr>
          <a:xfrm>
            <a:off x="9120336" y="920621"/>
            <a:ext cx="232402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Dolor de cristal y espinas</a:t>
            </a:r>
          </a:p>
          <a:p>
            <a:pPr algn="ctr" eaLnBrk="1" hangingPunct="1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palpita en mis sentimientos.</a:t>
            </a:r>
          </a:p>
          <a:p>
            <a:pPr algn="ctr" eaLnBrk="1" hangingPunct="1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Hoy mis lágrimas son brasas</a:t>
            </a:r>
          </a:p>
          <a:p>
            <a:pPr algn="ctr" eaLnBrk="1" hangingPunct="1"/>
            <a:r>
              <a:rPr lang="es-AR" altLang="es-ES" sz="3200" i="1" dirty="0">
                <a:solidFill>
                  <a:schemeClr val="bg1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que avivan mi fuego interno.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5141177C-0DBC-B4F5-49B3-23A6DE51314C}"/>
              </a:ext>
            </a:extLst>
          </p:cNvPr>
          <p:cNvSpPr txBox="1"/>
          <p:nvPr/>
        </p:nvSpPr>
        <p:spPr>
          <a:xfrm>
            <a:off x="407368" y="5429547"/>
            <a:ext cx="29779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 err="1">
                <a:solidFill>
                  <a:srgbClr val="FF0000"/>
                </a:solidFill>
                <a:latin typeface="Bell MT" panose="02020503060305020303" pitchFamily="18" charset="0"/>
                <a:ea typeface="Calibri Light" panose="020F0302020204030204" pitchFamily="34" charset="0"/>
                <a:cs typeface="Calibri Light" panose="020F0302020204030204" pitchFamily="34" charset="0"/>
              </a:rPr>
              <a:t>jrvg</a:t>
            </a:r>
            <a:endParaRPr lang="es-ES" sz="6000" i="1" dirty="0">
              <a:solidFill>
                <a:srgbClr val="FF0000"/>
              </a:solidFill>
              <a:latin typeface="Bell MT" panose="02020503060305020303" pitchFamily="18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slow" advClick="0" advTm="0">
    <p:sndAc>
      <p:stSnd loop="1">
        <p:snd r:embed="rId3" name="Hombres G ¿qué soy yo para ti_ (192 kbp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DC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DC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3500"/>
                            </p:stCondLst>
                            <p:childTnLst>
                              <p:par>
                                <p:cTn id="41" presetID="13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6500"/>
                            </p:stCondLst>
                            <p:childTnLst>
                              <p:par>
                                <p:cTn id="48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56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9500"/>
                            </p:stCondLst>
                            <p:childTnLst>
                              <p:par>
                                <p:cTn id="58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DC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DC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500"/>
                            </p:stCondLst>
                            <p:childTnLst>
                              <p:par>
                                <p:cTn id="71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7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3500"/>
                            </p:stCondLst>
                            <p:childTnLst>
                              <p:par>
                                <p:cTn id="78" presetID="16" presetClass="entr" presetSubtype="4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indefinit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6" dur="indefinite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6500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9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DC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DC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3500"/>
                            </p:stCondLst>
                            <p:childTnLst>
                              <p:par>
                                <p:cTn id="101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46500"/>
                            </p:stCondLst>
                            <p:childTnLst>
                              <p:par>
                                <p:cTn id="108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116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9500"/>
                            </p:stCondLst>
                            <p:childTnLst>
                              <p:par>
                                <p:cTn id="118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6" presetClass="emph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2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DC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42DC54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3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3500"/>
                            </p:stCondLst>
                            <p:childTnLst>
                              <p:par>
                                <p:cTn id="131" presetID="13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86500"/>
                            </p:stCondLst>
                            <p:childTnLst>
                              <p:par>
                                <p:cTn id="13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905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7" grpId="0"/>
      <p:bldP spid="37" grpId="1"/>
      <p:bldP spid="37" grpId="2"/>
      <p:bldP spid="40" grpId="0"/>
      <p:bldP spid="40" grpId="1"/>
      <p:bldP spid="40" grpId="2"/>
      <p:bldP spid="43" grpId="0"/>
      <p:bldP spid="43" grpId="1"/>
      <p:bldP spid="43" grpId="2"/>
      <p:bldP spid="48" grpId="0"/>
      <p:bldP spid="48" grpId="1"/>
      <p:bldP spid="48" grpId="2"/>
      <p:bldP spid="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1B40CFC-995F-5FB1-318A-40377D3A1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474E7B4-FD29-B312-3C0F-D780FC36C5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1F53FD0-0311-D43B-9B69-51FAA990F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61991E7-0EB6-9CC2-AC06-A874A79E3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BB55D6F-7274-BE62-633E-5CED62B56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B4B9CA7-A255-46CD-E561-8AE0B996A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ABF38764-5207-F8DA-E50E-FDFE7ED55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DEA42BC-6EE2-529E-A4C9-8B09519E7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D888229-B9EF-432E-0C4B-D30F43D42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2E7AC58-F5A6-784C-248B-A7B687C48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0FDBC54-166D-2B1E-7BBB-06BFCD3BA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5DCC490-94A4-7477-7AC5-5F72CE1C57AD}"/>
              </a:ext>
            </a:extLst>
          </p:cNvPr>
          <p:cNvSpPr txBox="1"/>
          <p:nvPr/>
        </p:nvSpPr>
        <p:spPr>
          <a:xfrm>
            <a:off x="407368" y="702940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38532327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2013 - Tema de 2022">
  <a:themeElements>
    <a:clrScheme name="Office 2013 - Tema de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Tema de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Tema de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257</TotalTime>
  <Words>147</Words>
  <Application>Microsoft Office PowerPoint</Application>
  <PresentationFormat>Panorámica</PresentationFormat>
  <Paragraphs>29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Office 2013 - Tema de 2022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 ojos eran mi luz......</dc:title>
  <dc:creator>jrvallegomez@outlook.es</dc:creator>
  <cp:keywords>poesia</cp:keywords>
  <cp:lastModifiedBy>jose ruiz</cp:lastModifiedBy>
  <cp:revision>22</cp:revision>
  <dcterms:created xsi:type="dcterms:W3CDTF">2011-05-20T21:31:15Z</dcterms:created>
  <dcterms:modified xsi:type="dcterms:W3CDTF">2024-06-18T09:28:40Z</dcterms:modified>
</cp:coreProperties>
</file>