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sldIdLst>
    <p:sldId id="258" r:id="rId3"/>
    <p:sldId id="261" r:id="rId4"/>
    <p:sldId id="262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ei6IummOR3koCWeKRqxyQ==" hashData="Uf9PIu42a8VO8wLQwWnQn2683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33B4B"/>
    <a:srgbClr val="D77B86"/>
    <a:srgbClr val="E08C9E"/>
    <a:srgbClr val="BB6D83"/>
    <a:srgbClr val="CF6370"/>
    <a:srgbClr val="B91511"/>
    <a:srgbClr val="990033"/>
    <a:srgbClr val="E6AFB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D2EFE-9AA8-48D3-835A-0A17DF5634B9}" type="datetimeFigureOut">
              <a:rPr lang="es-ES"/>
              <a:pPr>
                <a:defRPr/>
              </a:pPr>
              <a:t>29/05/2016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5C815-7A8A-45B4-9DAF-40A80448006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7DC9595-F6F0-4EDD-B024-D6BC30466386}" type="datetimeFigureOut">
              <a:rPr lang="es-ES"/>
              <a:pPr>
                <a:defRPr/>
              </a:pPr>
              <a:t>29/05/2016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359E3CE-729C-4BBD-BA07-02065A1E9E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mailto:stellmar@gmail.com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3 Imagen" descr="wishful_thinking_element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65625"/>
            <a:ext cx="8496300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3 Imagen" descr="linettejill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333375"/>
            <a:ext cx="82804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64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79" name="13 Imagen" descr="wishful_thinking_element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549275"/>
            <a:ext cx="8424863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9 Imagen" descr="man_276_franiemargot.png"/>
          <p:cNvPicPr>
            <a:picLocks noChangeAspect="1"/>
          </p:cNvPicPr>
          <p:nvPr/>
        </p:nvPicPr>
        <p:blipFill>
          <a:blip r:embed="rId6" cstate="print"/>
          <a:srcRect l="15015" t="3862" r="25999"/>
          <a:stretch>
            <a:fillRect/>
          </a:stretch>
        </p:blipFill>
        <p:spPr bwMode="auto">
          <a:xfrm>
            <a:off x="1258888" y="908050"/>
            <a:ext cx="2268537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14 Imagen" descr="wishful_thinking_element01.png"/>
          <p:cNvPicPr>
            <a:picLocks noChangeAspect="1"/>
          </p:cNvPicPr>
          <p:nvPr/>
        </p:nvPicPr>
        <p:blipFill>
          <a:blip r:embed="rId7" cstate="print"/>
          <a:srcRect r="32195"/>
          <a:stretch>
            <a:fillRect/>
          </a:stretch>
        </p:blipFill>
        <p:spPr bwMode="auto">
          <a:xfrm>
            <a:off x="2843213" y="3357563"/>
            <a:ext cx="58324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24 Imagen" descr="sacorojo1.png"/>
          <p:cNvPicPr>
            <a:picLocks noChangeAspect="1"/>
          </p:cNvPicPr>
          <p:nvPr/>
        </p:nvPicPr>
        <p:blipFill>
          <a:blip r:embed="rId8" cstate="print"/>
          <a:srcRect l="18533"/>
          <a:stretch>
            <a:fillRect/>
          </a:stretch>
        </p:blipFill>
        <p:spPr bwMode="auto">
          <a:xfrm>
            <a:off x="179388" y="1196975"/>
            <a:ext cx="3168650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25 Imagen" descr="St_ Valentin _7_franiemargot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2138" y="4868863"/>
            <a:ext cx="1439862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algn="l" rotWithShape="0">
              <a:prstClr val="black">
                <a:alpha val="40000"/>
              </a:prstClr>
            </a:outerShdw>
          </a:effectLst>
        </p:spPr>
      </p:pic>
      <p:pic>
        <p:nvPicPr>
          <p:cNvPr id="3088" name="25 Imagen" descr="objets_32_franiemargot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4438" y="5589588"/>
            <a:ext cx="1150937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algn="l" rotWithShape="0">
              <a:prstClr val="black">
                <a:alpha val="40000"/>
              </a:prstClr>
            </a:outerShdw>
          </a:effectLst>
        </p:spPr>
      </p:pic>
      <p:pic>
        <p:nvPicPr>
          <p:cNvPr id="3089" name="27 Imagen" descr="tekst les 110.png"/>
          <p:cNvPicPr>
            <a:picLocks noChangeAspect="1"/>
          </p:cNvPicPr>
          <p:nvPr/>
        </p:nvPicPr>
        <p:blipFill>
          <a:blip r:embed="rId11" cstate="print"/>
          <a:srcRect l="46004" t="13895" r="14027" b="61110"/>
          <a:stretch>
            <a:fillRect/>
          </a:stretch>
        </p:blipFill>
        <p:spPr bwMode="auto">
          <a:xfrm>
            <a:off x="3995738" y="4797425"/>
            <a:ext cx="100806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3090" name="22 Imagen" descr="mask-love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40200" y="5732463"/>
            <a:ext cx="936625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algn="l" rotWithShape="0">
              <a:prstClr val="black">
                <a:alpha val="40000"/>
              </a:prstClr>
            </a:outerShdw>
          </a:effectLst>
        </p:spPr>
      </p:pic>
      <p:sp>
        <p:nvSpPr>
          <p:cNvPr id="24" name="23 CuadroTexto"/>
          <p:cNvSpPr txBox="1"/>
          <p:nvPr/>
        </p:nvSpPr>
        <p:spPr>
          <a:xfrm>
            <a:off x="467544" y="476672"/>
            <a:ext cx="116089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dirty="0">
                <a:solidFill>
                  <a:srgbClr val="BB6D83"/>
                </a:solidFill>
                <a:latin typeface="Monotype Corsiva" pitchFamily="66" charset="0"/>
              </a:rPr>
              <a:t>Linette by Mar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5004048" y="1988840"/>
            <a:ext cx="344517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CF6370"/>
                </a:solidFill>
                <a:effectLst>
                  <a:outerShdw blurRad="50800" dist="635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Suicidio de amor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5364088" y="3645024"/>
            <a:ext cx="2813591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CF6370"/>
                </a:solidFill>
                <a:effectLst>
                  <a:outerShdw blurRad="508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Flor Alba </a:t>
            </a:r>
            <a:r>
              <a:rPr lang="es-ES" sz="3600" dirty="0">
                <a:solidFill>
                  <a:srgbClr val="CF6370"/>
                </a:solidFill>
                <a:effectLst>
                  <a:outerShdw blurRad="50800" dist="635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Uribe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5292080" y="5661248"/>
            <a:ext cx="3851920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Nació en Amazonas, Colombia, 1943.</a:t>
            </a: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3059832" cy="6858000"/>
          </a:xfrm>
          <a:prstGeom prst="rect">
            <a:avLst/>
          </a:prstGeom>
          <a:solidFill>
            <a:srgbClr val="D77B86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3059832" y="0"/>
            <a:ext cx="3096344" cy="6858000"/>
          </a:xfrm>
          <a:prstGeom prst="rect">
            <a:avLst/>
          </a:prstGeom>
          <a:solidFill>
            <a:srgbClr val="E08C9E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6156176" y="0"/>
            <a:ext cx="2987824" cy="6858000"/>
          </a:xfrm>
          <a:prstGeom prst="rect">
            <a:avLst/>
          </a:prstGeom>
          <a:solidFill>
            <a:srgbClr val="BB6D83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4" name="33 CuadroTexto"/>
          <p:cNvSpPr txBox="1"/>
          <p:nvPr/>
        </p:nvSpPr>
        <p:spPr>
          <a:xfrm>
            <a:off x="0" y="2564904"/>
            <a:ext cx="293221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D77B86"/>
                </a:solidFill>
                <a:latin typeface="Monotype Corsiva" pitchFamily="66" charset="0"/>
              </a:rPr>
              <a:t>Presentaciones</a:t>
            </a:r>
            <a:r>
              <a:rPr lang="es-ES" sz="2800" dirty="0">
                <a:solidFill>
                  <a:srgbClr val="D77B86"/>
                </a:solidFill>
                <a:latin typeface="Monotype Corsiva" pitchFamily="66" charset="0"/>
              </a:rPr>
              <a:t> Mar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3059832" y="3573016"/>
            <a:ext cx="304762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D77B86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6588224" y="5733256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D77B86"/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251520" y="5733256"/>
            <a:ext cx="262123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D77B86"/>
                </a:solidFill>
                <a:latin typeface="Monotype Corsiva" pitchFamily="66" charset="0"/>
              </a:rPr>
              <a:t>Avance automático</a:t>
            </a:r>
          </a:p>
        </p:txBody>
      </p:sp>
      <p:pic>
        <p:nvPicPr>
          <p:cNvPr id="38" name="37 Imagen" descr="love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63938" y="4437063"/>
            <a:ext cx="2038350" cy="20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0000">
    <p:fade/>
    <p:sndAc>
      <p:stSnd>
        <p:snd r:embed="rId3" name="MICHAEL HOPPE - Silver Screen 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0"/>
                            </p:stCondLst>
                            <p:childTnLst>
                              <p:par>
                                <p:cTn id="53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0"/>
                            </p:stCondLst>
                            <p:childTnLst>
                              <p:par>
                                <p:cTn id="5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3 Imagen" descr="wishful_thinking_element0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65625"/>
            <a:ext cx="8496300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3 Imagen" descr="linetteji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3375"/>
            <a:ext cx="82804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648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4103" name="13 Imagen" descr="wishful_thinking_element0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49275"/>
            <a:ext cx="8424863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9 Imagen" descr="man_276_franiemargot.png"/>
          <p:cNvPicPr>
            <a:picLocks noChangeAspect="1"/>
          </p:cNvPicPr>
          <p:nvPr/>
        </p:nvPicPr>
        <p:blipFill>
          <a:blip r:embed="rId4" cstate="print"/>
          <a:srcRect l="15015" t="3862" r="25999"/>
          <a:stretch>
            <a:fillRect/>
          </a:stretch>
        </p:blipFill>
        <p:spPr bwMode="auto">
          <a:xfrm>
            <a:off x="1258888" y="908050"/>
            <a:ext cx="2268537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14 Imagen" descr="wishful_thinking_element01.png"/>
          <p:cNvPicPr>
            <a:picLocks noChangeAspect="1"/>
          </p:cNvPicPr>
          <p:nvPr/>
        </p:nvPicPr>
        <p:blipFill>
          <a:blip r:embed="rId5" cstate="print"/>
          <a:srcRect r="32195"/>
          <a:stretch>
            <a:fillRect/>
          </a:stretch>
        </p:blipFill>
        <p:spPr bwMode="auto">
          <a:xfrm>
            <a:off x="2843213" y="3357563"/>
            <a:ext cx="58324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5076825" y="981075"/>
            <a:ext cx="32654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Se suicidó el amor esta mañana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porque a la libertad la encarcelaron.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Pierde el amor su escudo y su gardenia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cuando la libertad no es su legado.</a:t>
            </a: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5148263" y="2276475"/>
            <a:ext cx="314483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Desanduvo esquelas y fragancias,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la breve sinrazón de los suspiros,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crepúsculos y citas clandestinas,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la oferta propicia de los lechos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donde el placer derrumba su cascada.</a:t>
            </a: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5076825" y="3789363"/>
            <a:ext cx="3349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Al sur como visillos la nostalgia,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al norte hubo un degüello de palomas,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por oriente nevó el sol sobre los montes,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al occidente hizo guiños la tristeza.</a:t>
            </a: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5292725" y="4868863"/>
            <a:ext cx="2841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La música su ritmo ha silenciado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y en la boca de todos los amantes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el beso deambuló desorientado.</a:t>
            </a:r>
          </a:p>
        </p:txBody>
      </p:sp>
      <p:pic>
        <p:nvPicPr>
          <p:cNvPr id="4110" name="24 Imagen" descr="sacorojo1.png"/>
          <p:cNvPicPr>
            <a:picLocks noChangeAspect="1"/>
          </p:cNvPicPr>
          <p:nvPr/>
        </p:nvPicPr>
        <p:blipFill>
          <a:blip r:embed="rId6" cstate="print"/>
          <a:srcRect l="13918"/>
          <a:stretch>
            <a:fillRect/>
          </a:stretch>
        </p:blipFill>
        <p:spPr bwMode="auto">
          <a:xfrm>
            <a:off x="0" y="1196975"/>
            <a:ext cx="3348038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/>
          <p:nvPr/>
        </p:nvSpPr>
        <p:spPr>
          <a:xfrm>
            <a:off x="467544" y="476672"/>
            <a:ext cx="116089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dirty="0">
                <a:solidFill>
                  <a:srgbClr val="BB6D83"/>
                </a:solidFill>
                <a:latin typeface="Monotype Corsiva" pitchFamily="66" charset="0"/>
              </a:rPr>
              <a:t>Linette by Mar</a:t>
            </a:r>
          </a:p>
        </p:txBody>
      </p: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5219700" y="981075"/>
            <a:ext cx="30257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¿Y qué haréis, ahora, enamorados,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si murió el arquitecto de los sueños,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para qué vuestras torres y castillos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en azules comarcas levantados?</a:t>
            </a:r>
          </a:p>
        </p:txBody>
      </p:sp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5219700" y="2060575"/>
            <a:ext cx="30972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¿Qué destino daréis a la sonrisa,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que fue para el amor puente y divisa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y en tiernas lides su mejor soldado?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219700" y="3068638"/>
            <a:ext cx="328771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Y la víscera roja del costado,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que llaman corazón, forja de ensueños,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¿detendrá su palpitar desamparado?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5292725" y="4076700"/>
            <a:ext cx="2970213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¿ojos para el deseo iluminados,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desnudos cuerpos, sazonada fruta,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roja vendimia y deleitosa culpa,</a:t>
            </a:r>
          </a:p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perderán su irrevocable postulado?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5219700" y="5445125"/>
            <a:ext cx="31623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Se suicidó el amor, jazmín y hoguera.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6011863" y="5805488"/>
            <a:ext cx="15017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Flor Alba Uribe</a:t>
            </a:r>
          </a:p>
        </p:txBody>
      </p:sp>
      <p:pic>
        <p:nvPicPr>
          <p:cNvPr id="27" name="25 Imagen" descr="St_ Valentin _7_franiemargot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2138" y="4868863"/>
            <a:ext cx="1439862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algn="l" rotWithShape="0">
              <a:prstClr val="black">
                <a:alpha val="40000"/>
              </a:prstClr>
            </a:outerShdw>
          </a:effectLst>
        </p:spPr>
      </p:pic>
      <p:pic>
        <p:nvPicPr>
          <p:cNvPr id="28" name="25 Imagen" descr="objets_32_franiemargot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4438" y="5589588"/>
            <a:ext cx="1150937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algn="l" rotWithShape="0">
              <a:prstClr val="black">
                <a:alpha val="40000"/>
              </a:prstClr>
            </a:outerShdw>
          </a:effectLst>
        </p:spPr>
      </p:pic>
      <p:pic>
        <p:nvPicPr>
          <p:cNvPr id="29" name="27 Imagen" descr="tekst les 110.png"/>
          <p:cNvPicPr>
            <a:picLocks noChangeAspect="1"/>
          </p:cNvPicPr>
          <p:nvPr/>
        </p:nvPicPr>
        <p:blipFill>
          <a:blip r:embed="rId9" cstate="print"/>
          <a:srcRect l="46004" t="13895" r="14027" b="61110"/>
          <a:stretch>
            <a:fillRect/>
          </a:stretch>
        </p:blipFill>
        <p:spPr bwMode="auto">
          <a:xfrm>
            <a:off x="3995738" y="4797425"/>
            <a:ext cx="100806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30" name="22 Imagen" descr="mask-love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40200" y="5732463"/>
            <a:ext cx="936625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algn="l" rotWithShape="0">
              <a:prstClr val="black">
                <a:alpha val="40000"/>
              </a:prstClr>
            </a:outerShdw>
          </a:effectLst>
        </p:spPr>
      </p:pic>
      <p:sp>
        <p:nvSpPr>
          <p:cNvPr id="31" name="30 CuadroTexto"/>
          <p:cNvSpPr txBox="1"/>
          <p:nvPr/>
        </p:nvSpPr>
        <p:spPr>
          <a:xfrm>
            <a:off x="6228184" y="3140968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Mar</a:t>
            </a:r>
          </a:p>
        </p:txBody>
      </p:sp>
      <p:sp>
        <p:nvSpPr>
          <p:cNvPr id="32" name="31 CuadroTexto">
            <a:hlinkClick r:id="rId11"/>
          </p:cNvPr>
          <p:cNvSpPr txBox="1"/>
          <p:nvPr/>
        </p:nvSpPr>
        <p:spPr>
          <a:xfrm>
            <a:off x="5940152" y="6021288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srgbClr val="CF63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stellmar@gmail.com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508104" y="5373216"/>
            <a:ext cx="2585964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 err="1">
                <a:solidFill>
                  <a:srgbClr val="C33B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Tubes</a:t>
            </a:r>
            <a:r>
              <a:rPr lang="es-ES" dirty="0">
                <a:solidFill>
                  <a:srgbClr val="C33B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: </a:t>
            </a:r>
            <a:r>
              <a:rPr lang="es-ES" dirty="0" err="1">
                <a:solidFill>
                  <a:srgbClr val="C33B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Gabry</a:t>
            </a:r>
            <a:r>
              <a:rPr lang="es-ES" dirty="0">
                <a:solidFill>
                  <a:srgbClr val="C33B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- </a:t>
            </a:r>
            <a:r>
              <a:rPr lang="es-ES" dirty="0" err="1">
                <a:solidFill>
                  <a:srgbClr val="C33B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FranieMargot</a:t>
            </a:r>
            <a:endParaRPr lang="es-ES" dirty="0">
              <a:solidFill>
                <a:srgbClr val="C33B4B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6" name="Stroomdiagram: Verbindingslijn 9"/>
          <p:cNvSpPr>
            <a:spLocks noChangeArrowheads="1"/>
          </p:cNvSpPr>
          <p:nvPr/>
        </p:nvSpPr>
        <p:spPr bwMode="auto">
          <a:xfrm>
            <a:off x="6875463" y="2565400"/>
            <a:ext cx="1571625" cy="1428750"/>
          </a:xfrm>
          <a:prstGeom prst="flowChartConnector">
            <a:avLst/>
          </a:prstGeom>
          <a:solidFill>
            <a:srgbClr val="990033">
              <a:alpha val="50195"/>
            </a:srgbClr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nl-NL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41" name="Stroomdiagram: Verbindingslijn 13"/>
          <p:cNvSpPr>
            <a:spLocks noChangeArrowheads="1"/>
          </p:cNvSpPr>
          <p:nvPr/>
        </p:nvSpPr>
        <p:spPr bwMode="auto">
          <a:xfrm>
            <a:off x="5580063" y="1196975"/>
            <a:ext cx="2592387" cy="2359025"/>
          </a:xfrm>
          <a:prstGeom prst="flowChartConnector">
            <a:avLst/>
          </a:prstGeom>
          <a:solidFill>
            <a:srgbClr val="BB6D83">
              <a:alpha val="47058"/>
            </a:srgbClr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nl-NL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42" name="Stroomdiagram: Verbindingslijn 10"/>
          <p:cNvSpPr>
            <a:spLocks noChangeArrowheads="1"/>
          </p:cNvSpPr>
          <p:nvPr/>
        </p:nvSpPr>
        <p:spPr bwMode="auto">
          <a:xfrm>
            <a:off x="5795963" y="3213100"/>
            <a:ext cx="1214437" cy="1285875"/>
          </a:xfrm>
          <a:prstGeom prst="flowChartConnector">
            <a:avLst/>
          </a:prstGeom>
          <a:solidFill>
            <a:schemeClr val="tx1">
              <a:alpha val="50195"/>
            </a:schemeClr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nl-NL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43" name="Stroomdiagram: Verbindingslijn 7"/>
          <p:cNvSpPr>
            <a:spLocks noChangeArrowheads="1"/>
          </p:cNvSpPr>
          <p:nvPr/>
        </p:nvSpPr>
        <p:spPr bwMode="auto">
          <a:xfrm>
            <a:off x="6804025" y="3716338"/>
            <a:ext cx="1000125" cy="928687"/>
          </a:xfrm>
          <a:prstGeom prst="flowChartConnector">
            <a:avLst/>
          </a:prstGeom>
          <a:solidFill>
            <a:srgbClr val="CF6370">
              <a:alpha val="43137"/>
            </a:srgbClr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nl-NL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1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4000"/>
                            </p:stCondLst>
                            <p:childTnLst>
                              <p:par>
                                <p:cTn id="55" presetID="2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Motion origin="layout" path="M -0.00069 0.00463 C 0.02222 0.00602 0.04132 0.01667 0.05139 0.03264 L 0.07431 0.06991 C 0.07934 0.07801 0.08733 0.08195 0.09722 0.08195 C 0.11128 0.08195 0.12326 0.0713 0.12431 0.05533 C 0.12326 0.0419 0.11128 0.02986 0.09722 0.02986 C 0.08733 0.02986 0.07934 0.03519 0.07431 0.0419 L 0.05139 0.0794 C 0.04132 0.09537 0.02222 0.10602 -0.00069 0.10741 C -0.02361 0.10602 -0.04271 0.09537 -0.05278 0.0794 L -0.07569 0.0419 C -0.08073 0.03519 -0.08872 0.02986 -0.09861 0.02986 C -0.11267 0.02986 -0.12465 0.0419 -0.12569 0.05533 C -0.12465 0.0713 -0.11267 0.08195 -0.09861 0.08195 C -0.08872 0.08195 -0.08073 0.07801 -0.07569 0.06991 L -0.05278 0.03264 C -0.04271 0.01667 -0.02361 0.00602 -0.00069 0.00463 Z " pathEditMode="relative" rAng="0" ptsTypes="fFffffFffFffffFff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020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8200"/>
                            </p:stCondLst>
                            <p:childTnLst>
                              <p:par>
                                <p:cTn id="7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12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4200"/>
                            </p:stCondLst>
                            <p:childTnLst>
                              <p:par>
                                <p:cTn id="8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00138 0.1900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6200"/>
                            </p:stCondLst>
                            <p:childTnLst>
                              <p:par>
                                <p:cTn id="8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5" grpId="0"/>
      <p:bldP spid="25" grpId="1"/>
      <p:bldP spid="26" grpId="0"/>
      <p:bldP spid="26" grpId="1"/>
      <p:bldP spid="20" grpId="0"/>
      <p:bldP spid="20" grpId="1"/>
      <p:bldP spid="21" grpId="0"/>
      <p:bldP spid="21" grpId="1"/>
      <p:bldP spid="22" grpId="0"/>
      <p:bldP spid="22" grpId="1"/>
      <p:bldP spid="22" grpId="2"/>
      <p:bldP spid="23" grpId="0"/>
      <p:bldP spid="23" grpId="1"/>
      <p:bldP spid="36" grpId="0" animBg="1"/>
      <p:bldP spid="41" grpId="0" animBg="1"/>
      <p:bldP spid="42" grpId="0" animBg="1"/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512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12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512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"/>
</p:tagLst>
</file>

<file path=ppt/theme/theme1.xml><?xml version="1.0" encoding="utf-8"?>
<a:theme xmlns:a="http://schemas.openxmlformats.org/drawingml/2006/main" name="1_Tema de Office">
  <a:themeElements>
    <a:clrScheme name="Personalizado 1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271</Words>
  <Application>Microsoft Office PowerPoint</Application>
  <PresentationFormat>Presentación en pantalla (4:3)</PresentationFormat>
  <Paragraphs>46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Monotype Corsiva</vt:lpstr>
      <vt:lpstr>Kristen ITC</vt:lpstr>
      <vt:lpstr>1_Tema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Suicidiodeamor</dc:title>
  <dc:subject>Flor Alba Uribe</dc:subject>
  <dc:creator>Mar</dc:creator>
  <cp:lastModifiedBy>Mar</cp:lastModifiedBy>
  <cp:revision>64</cp:revision>
  <dcterms:created xsi:type="dcterms:W3CDTF">2016-05-25T18:50:21Z</dcterms:created>
  <dcterms:modified xsi:type="dcterms:W3CDTF">2016-05-29T14:42:28Z</dcterms:modified>
</cp:coreProperties>
</file>