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258" r:id="rId2"/>
    <p:sldId id="259" r:id="rId3"/>
  </p:sldIdLst>
  <p:sldSz cx="9144000" cy="6858000" type="screen4x3"/>
  <p:notesSz cx="6858000" cy="9144000"/>
  <p:embeddedFontLst>
    <p:embeddedFont>
      <p:font typeface="Comic Sans MS" pitchFamily="66" charset="0"/>
      <p:regular r:id="rId5"/>
      <p:bold r:id="rId6"/>
    </p:embeddedFont>
    <p:embeddedFont>
      <p:font typeface="Bookman Old Style" pitchFamily="18" charset="0"/>
      <p:regular r:id="rId7"/>
      <p:bold r:id="rId8"/>
      <p:italic r:id="rId9"/>
      <p:boldItalic r:id="rId10"/>
    </p:embeddedFont>
    <p:embeddedFont>
      <p:font typeface="Book Antiqua" pitchFamily="18" charset="0"/>
      <p:regular r:id="rId11"/>
      <p:bold r:id="rId12"/>
      <p:italic r:id="rId13"/>
      <p:boldItalic r:id="rId14"/>
    </p:embeddedFont>
    <p:embeddedFont>
      <p:font typeface="Cambria" pitchFamily="18" charset="0"/>
      <p:regular r:id="rId15"/>
      <p:bold r:id="rId16"/>
      <p:italic r:id="rId17"/>
      <p:boldItalic r:id="rId18"/>
    </p:embeddedFont>
    <p:embeddedFont>
      <p:font typeface="Fiolex Girls" pitchFamily="34" charset="0"/>
      <p:regular r:id="rId19"/>
    </p:embeddedFont>
    <p:embeddedFont>
      <p:font typeface="Kristen ITC" pitchFamily="66" charset="0"/>
      <p:regular r:id="rId20"/>
    </p:embeddedFont>
    <p:embeddedFont>
      <p:font typeface="Calibri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3rMBkHxU3pv8JCrmciVKQ==" hashData="h9regGPH7pDPfQ3MAae1ozUjT4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DEC9"/>
    <a:srgbClr val="E2E0E4"/>
    <a:srgbClr val="564253"/>
    <a:srgbClr val="CBC8D0"/>
    <a:srgbClr val="D2C29A"/>
    <a:srgbClr val="2525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7.fntdata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24" Type="http://schemas.openxmlformats.org/officeDocument/2006/relationships/font" Target="fonts/font20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23" Type="http://schemas.openxmlformats.org/officeDocument/2006/relationships/font" Target="fonts/font19.fntdata"/><Relationship Id="rId28" Type="http://schemas.openxmlformats.org/officeDocument/2006/relationships/tableStyles" Target="tableStyles.xml"/><Relationship Id="rId10" Type="http://schemas.openxmlformats.org/officeDocument/2006/relationships/font" Target="fonts/font6.fntdata"/><Relationship Id="rId19" Type="http://schemas.openxmlformats.org/officeDocument/2006/relationships/font" Target="fonts/font15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font" Target="fonts/font18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16EEF64C-05FE-4A1E-A959-62F734B0B551}" type="datetimeFigureOut">
              <a:rPr lang="es-UY"/>
              <a:pPr>
                <a:defRPr/>
              </a:pPr>
              <a:t>04/10/2016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9F1E3AA-5C35-47CD-B024-B43CEC89B91A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UY" smtClean="0"/>
          </a:p>
        </p:txBody>
      </p:sp>
      <p:sp>
        <p:nvSpPr>
          <p:cNvPr id="51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5102388-F3EC-4355-928F-99D7A238B02B}" type="slidenum">
              <a:rPr lang="es-UY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D6FFCD-0139-4140-8084-12C5E7C0E77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7C4EA-D262-444D-9F20-358D51BE9DE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33291-E358-4722-94FB-805EA7B84AA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ED1738-13D5-43A6-8ABB-A0CCE3BA5E4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655C18-02A4-4E08-B2FC-D31778C6119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0AD4EC-62A1-45CB-B5F9-ABDE78DB9BE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D5DFB6-080D-4556-83CA-4CBB25F8641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F0E503-968C-42BC-B53F-33D14D5C1E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5B7420-50B8-4613-81B8-7C65F070CD3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3C476-0367-4F37-B8F0-0FAF39A4118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7DE05C-CC77-4B25-A3FB-BD4996D8854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04CBF46-D985-4EB5-93BC-4587E5C1B94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52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3175">
            <a:solidFill>
              <a:srgbClr val="E2E0E4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2052" name="Picture 70" descr="anewisland2  p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62000" y="838200"/>
            <a:ext cx="76200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67" name="Picture 71" descr="valprionde"/>
          <p:cNvPicPr>
            <a:picLocks noChangeAspect="1" noChangeArrowheads="1"/>
          </p:cNvPicPr>
          <p:nvPr/>
        </p:nvPicPr>
        <p:blipFill>
          <a:blip r:embed="rId5" cstate="email">
            <a:lum bright="12000"/>
          </a:blip>
          <a:srcRect/>
          <a:stretch>
            <a:fillRect/>
          </a:stretch>
        </p:blipFill>
        <p:spPr bwMode="auto">
          <a:xfrm>
            <a:off x="762000" y="838200"/>
            <a:ext cx="76200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68" name="Picture 72" descr="anotherisland"/>
          <p:cNvPicPr>
            <a:picLocks noChangeAspect="1" noChangeArrowheads="1"/>
          </p:cNvPicPr>
          <p:nvPr/>
        </p:nvPicPr>
        <p:blipFill>
          <a:blip r:embed="rId6" cstate="email">
            <a:lum bright="6000" contrast="-6000"/>
          </a:blip>
          <a:srcRect/>
          <a:stretch>
            <a:fillRect/>
          </a:stretch>
        </p:blipFill>
        <p:spPr bwMode="auto">
          <a:xfrm>
            <a:off x="762000" y="838200"/>
            <a:ext cx="76200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69" name="Picture 73" descr="theway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62000" y="838200"/>
            <a:ext cx="76200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Rectangle 74"/>
          <p:cNvSpPr>
            <a:spLocks noChangeArrowheads="1"/>
          </p:cNvSpPr>
          <p:nvPr/>
        </p:nvSpPr>
        <p:spPr bwMode="auto">
          <a:xfrm>
            <a:off x="762000" y="838200"/>
            <a:ext cx="7620000" cy="3505200"/>
          </a:xfrm>
          <a:prstGeom prst="rect">
            <a:avLst/>
          </a:prstGeom>
          <a:noFill/>
          <a:ln w="76200" cmpd="tri">
            <a:solidFill>
              <a:srgbClr val="E2E0E4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1" name="20 CuadroTexto"/>
          <p:cNvSpPr txBox="1">
            <a:spLocks noChangeArrowheads="1"/>
          </p:cNvSpPr>
          <p:nvPr/>
        </p:nvSpPr>
        <p:spPr bwMode="auto">
          <a:xfrm>
            <a:off x="7086600" y="6518275"/>
            <a:ext cx="152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chemeClr val="bg1"/>
                </a:solidFill>
                <a:latin typeface="Comic Sans MS" pitchFamily="66" charset="0"/>
              </a:rPr>
              <a:t>Pase automatico</a:t>
            </a:r>
            <a:endParaRPr lang="es-UY" sz="14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2" name="21 CuadroTexto"/>
          <p:cNvSpPr txBox="1">
            <a:spLocks noChangeArrowheads="1"/>
          </p:cNvSpPr>
          <p:nvPr/>
        </p:nvSpPr>
        <p:spPr bwMode="auto">
          <a:xfrm>
            <a:off x="3429000" y="5029200"/>
            <a:ext cx="26670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UY" sz="3000" i="1" dirty="0">
                <a:solidFill>
                  <a:srgbClr val="E7DEC9"/>
                </a:solidFill>
                <a:latin typeface="Bookman Old Style" pitchFamily="18" charset="0"/>
              </a:rPr>
              <a:t>Sueño</a:t>
            </a:r>
            <a:r>
              <a:rPr lang="es-UY" sz="2000" i="1" dirty="0">
                <a:solidFill>
                  <a:srgbClr val="E7DEC9"/>
                </a:solidFill>
                <a:latin typeface="Bookman Old Style" pitchFamily="18" charset="0"/>
              </a:rPr>
              <a:t>?</a:t>
            </a:r>
          </a:p>
        </p:txBody>
      </p:sp>
      <p:sp>
        <p:nvSpPr>
          <p:cNvPr id="23" name="22 CuadroTexto"/>
          <p:cNvSpPr txBox="1">
            <a:spLocks noChangeArrowheads="1"/>
          </p:cNvSpPr>
          <p:nvPr/>
        </p:nvSpPr>
        <p:spPr bwMode="auto">
          <a:xfrm>
            <a:off x="533400" y="5638800"/>
            <a:ext cx="2079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>
                <a:solidFill>
                  <a:srgbClr val="E7DEC9"/>
                </a:solidFill>
                <a:latin typeface="Book Antiqua" pitchFamily="18" charset="0"/>
              </a:rPr>
              <a:t>Juana de Ibarbourou</a:t>
            </a:r>
            <a:endParaRPr lang="es-UY" i="1">
              <a:solidFill>
                <a:srgbClr val="E7DEC9"/>
              </a:solidFill>
              <a:latin typeface="Book Antiqua" pitchFamily="18" charset="0"/>
            </a:endParaRPr>
          </a:p>
        </p:txBody>
      </p:sp>
      <p:sp>
        <p:nvSpPr>
          <p:cNvPr id="24" name="23 CuadroTexto"/>
          <p:cNvSpPr txBox="1">
            <a:spLocks noChangeArrowheads="1"/>
          </p:cNvSpPr>
          <p:nvPr/>
        </p:nvSpPr>
        <p:spPr bwMode="auto">
          <a:xfrm>
            <a:off x="762000" y="5943600"/>
            <a:ext cx="15017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i="1">
                <a:solidFill>
                  <a:srgbClr val="E7DEC9"/>
                </a:solidFill>
                <a:latin typeface="Book Antiqua" pitchFamily="18" charset="0"/>
              </a:rPr>
              <a:t>Poeta uruguaya</a:t>
            </a:r>
          </a:p>
          <a:p>
            <a:r>
              <a:rPr lang="en-US" sz="1600" i="1">
                <a:solidFill>
                  <a:srgbClr val="E7DEC9"/>
                </a:solidFill>
                <a:latin typeface="Book Antiqua" pitchFamily="18" charset="0"/>
              </a:rPr>
              <a:t>1892 - 1979</a:t>
            </a:r>
            <a:endParaRPr lang="es-UY" sz="1600" i="1">
              <a:solidFill>
                <a:srgbClr val="E7DEC9"/>
              </a:solidFill>
              <a:latin typeface="Book Antiqua" pitchFamily="18" charset="0"/>
            </a:endParaRPr>
          </a:p>
        </p:txBody>
      </p:sp>
      <p:pic>
        <p:nvPicPr>
          <p:cNvPr id="2066" name="24 Imagen" descr="MR_Ayelia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5791200" y="3048000"/>
            <a:ext cx="2651125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24 CuadroTexto"/>
          <p:cNvSpPr txBox="1"/>
          <p:nvPr/>
        </p:nvSpPr>
        <p:spPr>
          <a:xfrm>
            <a:off x="2590800" y="4953000"/>
            <a:ext cx="3078728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  <a:t>¡Beso que ha mordido mi carne y mi boca</a:t>
            </a:r>
            <a:b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  <a:t>con su mordedura que hasta el alma toca!</a:t>
            </a:r>
            <a:b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  <a:t>¡Beso que me sorbe lentamente vida</a:t>
            </a:r>
            <a:b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  <a:t>como una incurable y ardorosa herida!</a:t>
            </a:r>
            <a:endParaRPr lang="es-UY" sz="1300" i="1" dirty="0">
              <a:solidFill>
                <a:srgbClr val="E7DEC9"/>
              </a:solidFill>
              <a:latin typeface="Cambria" pitchFamily="18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2590800" y="4724400"/>
            <a:ext cx="314092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dirty="0" smtClean="0"/>
              <a:t/>
            </a:r>
            <a:br>
              <a:rPr lang="es-UY" dirty="0" smtClean="0"/>
            </a:br>
            <a: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  <a:t>¡Fuego que me quema sin mostrar la llama</a:t>
            </a:r>
            <a:b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  <a:t>y que a todas horas por más fuego clama!</a:t>
            </a:r>
            <a:b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  <a:t>¿Fue una boca bruja o un labio hechizado</a:t>
            </a:r>
            <a:b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  <a:t>el que con su beso mi alma ha llagado?</a:t>
            </a:r>
            <a:endParaRPr lang="es-UY" sz="1300" i="1" dirty="0">
              <a:solidFill>
                <a:srgbClr val="E7DEC9"/>
              </a:solidFill>
              <a:latin typeface="Cambria" pitchFamily="18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2667000" y="4876800"/>
            <a:ext cx="3115725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  <a:t>¿Fue un sueño o vigilia que hasta mí llegó</a:t>
            </a:r>
            <a:b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  <a:t>el que entre sus labios mi alma estrujó?</a:t>
            </a:r>
            <a:b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  <a:t>Calzaré sandalias de bronce e iré</a:t>
            </a:r>
            <a:endParaRPr lang="es-UY" sz="1300" i="1" dirty="0">
              <a:solidFill>
                <a:srgbClr val="E7DEC9"/>
              </a:solidFill>
              <a:latin typeface="Cambria" pitchFamily="18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2667000" y="5638800"/>
            <a:ext cx="3148426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  <a:t>a donde esté el mago que cura me dé.</a:t>
            </a:r>
            <a:b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  <a:t>¡Secadme esta llaga, vendadme esta herida</a:t>
            </a:r>
            <a:b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E7DEC9"/>
                </a:solidFill>
                <a:latin typeface="Cambria" pitchFamily="18" charset="0"/>
              </a:rPr>
              <a:t>que por ella en fuga se me va la vida!</a:t>
            </a:r>
            <a:endParaRPr lang="es-UY" sz="1300" i="1" dirty="0">
              <a:solidFill>
                <a:srgbClr val="E7DEC9"/>
              </a:solidFill>
              <a:latin typeface="Cambria" pitchFamily="18" charset="0"/>
            </a:endParaRPr>
          </a:p>
        </p:txBody>
      </p:sp>
      <p:pic>
        <p:nvPicPr>
          <p:cNvPr id="4145" name="Picture 49" descr="Imagen2"/>
          <p:cNvPicPr>
            <a:picLocks noChangeAspect="1" noChangeArrowheads="1"/>
          </p:cNvPicPr>
          <p:nvPr/>
        </p:nvPicPr>
        <p:blipFill>
          <a:blip r:embed="rId9" cstate="email">
            <a:lum bright="-2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75" name="Picture 79" descr="Imagen2"/>
          <p:cNvPicPr>
            <a:picLocks noChangeAspect="1" noChangeArrowheads="1"/>
          </p:cNvPicPr>
          <p:nvPr/>
        </p:nvPicPr>
        <p:blipFill>
          <a:blip r:embed="rId10" cstate="email">
            <a:lum bright="-3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CuadroTexto"/>
          <p:cNvSpPr txBox="1">
            <a:spLocks noChangeArrowheads="1"/>
          </p:cNvSpPr>
          <p:nvPr/>
        </p:nvSpPr>
        <p:spPr bwMode="auto">
          <a:xfrm>
            <a:off x="3352800" y="1981200"/>
            <a:ext cx="25606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i="1" dirty="0" err="1">
                <a:solidFill>
                  <a:srgbClr val="E7DEC9"/>
                </a:solidFill>
                <a:latin typeface="Comic Sans MS" pitchFamily="66" charset="0"/>
              </a:rPr>
              <a:t>Imagenes</a:t>
            </a:r>
            <a:r>
              <a:rPr lang="en-US" sz="2000" i="1" dirty="0">
                <a:solidFill>
                  <a:srgbClr val="E7DEC9"/>
                </a:solidFill>
                <a:latin typeface="Comic Sans MS" pitchFamily="66" charset="0"/>
              </a:rPr>
              <a:t> - </a:t>
            </a:r>
            <a:r>
              <a:rPr lang="en-US" sz="2000" i="1" dirty="0" err="1">
                <a:solidFill>
                  <a:srgbClr val="E7DEC9"/>
                </a:solidFill>
                <a:latin typeface="Comic Sans MS" pitchFamily="66" charset="0"/>
              </a:rPr>
              <a:t>Cebarre</a:t>
            </a:r>
            <a:endParaRPr lang="es-UY" sz="2000" i="1" dirty="0">
              <a:solidFill>
                <a:srgbClr val="E7DEC9"/>
              </a:solidFill>
              <a:latin typeface="Comic Sans MS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3733800" y="2590800"/>
            <a:ext cx="19271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E7DEC9"/>
                </a:solidFill>
                <a:latin typeface="Comic Sans MS" pitchFamily="66" charset="0"/>
              </a:rPr>
              <a:t>Tube - </a:t>
            </a:r>
            <a:r>
              <a:rPr lang="en-US" sz="2000" i="1" dirty="0" err="1" smtClean="0">
                <a:solidFill>
                  <a:srgbClr val="E7DEC9"/>
                </a:solidFill>
                <a:latin typeface="Comic Sans MS" pitchFamily="66" charset="0"/>
              </a:rPr>
              <a:t>Maryse</a:t>
            </a:r>
            <a:endParaRPr lang="es-UY" sz="2000" i="1" dirty="0">
              <a:solidFill>
                <a:srgbClr val="E7DEC9"/>
              </a:solidFill>
              <a:latin typeface="Comic Sans MS" pitchFamily="66" charset="0"/>
            </a:endParaRPr>
          </a:p>
        </p:txBody>
      </p:sp>
      <p:sp>
        <p:nvSpPr>
          <p:cNvPr id="20" name="19 CuadroTexto"/>
          <p:cNvSpPr txBox="1">
            <a:spLocks noChangeArrowheads="1"/>
          </p:cNvSpPr>
          <p:nvPr/>
        </p:nvSpPr>
        <p:spPr bwMode="auto">
          <a:xfrm>
            <a:off x="3276600" y="3733800"/>
            <a:ext cx="29575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rgbClr val="E7DEC9"/>
                </a:solidFill>
                <a:latin typeface="Fiolex Girls" pitchFamily="34" charset="0"/>
              </a:rPr>
              <a:t>inesgaret@gmail.com</a:t>
            </a:r>
            <a:endParaRPr lang="es-UY" sz="3600" dirty="0">
              <a:solidFill>
                <a:srgbClr val="E7DEC9"/>
              </a:solidFill>
              <a:latin typeface="Fiolex Girls" pitchFamily="34" charset="0"/>
            </a:endParaRPr>
          </a:p>
        </p:txBody>
      </p:sp>
    </p:spTree>
  </p:cSld>
  <p:clrMapOvr>
    <a:masterClrMapping/>
  </p:clrMapOvr>
  <p:transition advClick="0">
    <p:sndAc>
      <p:stSnd>
        <p:snd r:embed="rId3" name="Giovanni Marradi - Bewitch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4000"/>
                                        <p:tgtEl>
                                          <p:spTgt spid="4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4000"/>
                                        <p:tgtEl>
                                          <p:spTgt spid="4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000"/>
                            </p:stCondLst>
                            <p:childTnLst>
                              <p:par>
                                <p:cTn id="4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7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4000"/>
                                        <p:tgtEl>
                                          <p:spTgt spid="4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1500"/>
                            </p:stCondLst>
                            <p:childTnLst>
                              <p:par>
                                <p:cTn id="54" presetID="10" presetClass="exit" presetSubtype="0" fill="hold" grpId="1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0"/>
                            </p:stCondLst>
                            <p:childTnLst>
                              <p:par>
                                <p:cTn id="6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12000"/>
                                        <p:tgtEl>
                                          <p:spTgt spid="4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2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8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1000"/>
                            </p:stCondLst>
                            <p:childTnLst>
                              <p:par>
                                <p:cTn id="77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5" grpId="1"/>
      <p:bldP spid="27" grpId="0"/>
      <p:bldP spid="27" grpId="1"/>
      <p:bldP spid="28" grpId="0"/>
      <p:bldP spid="28" grpId="1"/>
      <p:bldP spid="29" grpId="0"/>
      <p:bldP spid="29" grpId="1"/>
      <p:bldP spid="26" grpId="0"/>
      <p:bldP spid="20" grpId="0"/>
      <p:bldP spid="2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844</TotalTime>
  <Words>66</Words>
  <Application>Microsoft Office PowerPoint</Application>
  <PresentationFormat>Presentación en pantalla (4:3)</PresentationFormat>
  <Paragraphs>15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Arial</vt:lpstr>
      <vt:lpstr>Comic Sans MS</vt:lpstr>
      <vt:lpstr>Bookman Old Style</vt:lpstr>
      <vt:lpstr>Book Antiqua</vt:lpstr>
      <vt:lpstr>Cambria</vt:lpstr>
      <vt:lpstr>Fiolex Girls</vt:lpstr>
      <vt:lpstr>Kristen ITC</vt:lpstr>
      <vt:lpstr>Calibri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26</cp:revision>
  <dcterms:created xsi:type="dcterms:W3CDTF">2009-02-22T14:43:20Z</dcterms:created>
  <dcterms:modified xsi:type="dcterms:W3CDTF">2016-10-04T14:35:15Z</dcterms:modified>
</cp:coreProperties>
</file>