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+wzybvucQqjceuhlahIw==" hashData="X8q2boMUp7BqraMoPOTanfNC8hiOZh7cnDPdJGr8ie66lS7a9DYS3vrnNavo/Y09WWAw3FMfu/bq6YgsVTOJ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1908" y="1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6C1A9E-A59A-45F6-91AC-AC26AA9268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D50067D-EBA1-4ED1-97EA-966F95E4F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59CF31-0453-43F9-B516-EE3600282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C7B232-7E55-4970-BC8B-6BA0847F1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7494F6-BE63-4CE4-9FAE-1D2A8CBE4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0925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A2741C-9369-44E5-B569-1FA517854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F3E6F3-D074-41AB-BAE5-902BB4D0D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512125-84A5-4F1E-BC25-9CAE1D3E0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478574-0467-468E-A344-201E16DF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6F4B2E-409A-4780-9191-41F418EB5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9438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6F3287-1F7C-4A49-9B6F-821D28744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C417DE-9DE2-4E23-988D-D9F15A87F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314498-1D22-40EB-B9AC-582DCF707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BDEE48-C887-48EB-BD64-44CFC9520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3A3401-6D52-4B09-A331-B344E8BA7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0818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87A051-3671-4902-BDEA-F972F3658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486843-751D-4E5C-A351-34BC2F1180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6DDDEB-D8DE-40D8-A4D1-3B6C705C0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82C832-A4E8-4A59-BB38-812EED4D3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30B4D1-2431-458A-9187-A94C41B2B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0763D12-7EE4-4C47-A1C6-1A3FE45C5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6350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99C5C9-396C-44D3-AE5E-2D000E684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55CAC7-0216-4EBD-9E6E-E3C7ED1D8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54C3CA-681C-424D-9030-7E1CDAA86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D6875E3-BF06-47EE-A17B-A8A1BDE12D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3C5BD67-3672-4EE3-854B-BAB5F7C77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2FC6DB4-EF74-49B4-9F06-3D7B641DD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F77A99A-8C2E-4D38-B601-6A9CA3A40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556CF43-A10B-4E0C-A846-03D03FCB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011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ED363C-5A34-482B-B381-0A4C35FB6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E395746-FFF7-47A9-A718-4E8D78247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3B206AA-A7DA-4392-BD74-A7BBBB1D1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C876B27-4DA5-4B39-81A1-D50015A88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275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93171D7-013B-4D36-897F-9A072CA87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AB525C2-FF66-430E-85AF-CA374204A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3C87736-4499-4734-8190-7BC5EBBA0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838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86E306-D125-4611-A25B-245E74D7D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103668-6366-4C66-9713-3C2D0E968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187A0D5-E893-4234-9FF4-9E5542384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40A4821-D366-4309-AF1A-54DF420AF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52F5FB-4B66-4EFB-B29A-A0DF87B8A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97D532-F96F-45F7-A0F6-8EE2C31F7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249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7F6577-129F-43DF-B253-FEB2F33B2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6E2D78C-26E4-4C75-85CA-F6771F830A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4FB7D3-CB49-4997-AE4E-F7BBE9ED1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AE4CD3E-DB6F-4E12-8F10-19ABBE361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36309D-91FF-4F03-918A-E88354C7D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C5790C-A1C0-4779-82E7-DC19995D9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6522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58EBA2-F38A-46B6-AA6B-80984EE0C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394827C-0690-4E9A-9DB2-8966C57B1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3B0099-CFB0-4C33-B911-36FD9BBB7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522BE1-982F-4CBB-9E12-8058909EB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E515B8-144D-4122-9DA8-4783527D9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450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138F15-39C4-42A6-AE2A-31F6E6F98C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3C459C0-7BD6-440D-A38C-8FC848FD1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6315EC-2FDC-4FF9-881A-C4E1A3D29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A18181-C424-4082-BF47-C8B656A82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5653BA-18CC-49F6-926D-E387EE9D0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4719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10BEAF-8AFA-DB73-9FE1-51583C54A6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15E53F5-E1A4-D2B3-7ECE-094640F9B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2BAB53-72E2-86B0-E1E1-AE61C6457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39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D33590D-EFFE-41AE-93DD-9FBFA236E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B93F73-89D3-4153-A37B-EE72ECDC3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8899BB-A446-40D9-827C-79052AEDD6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823BA-7477-4B8A-AE58-5DC53B8C246D}" type="datetimeFigureOut">
              <a:rPr lang="es-ES" smtClean="0"/>
              <a:t>21/11/2024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1B0CC4-3D1E-420C-8AE1-F9277EE6B6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584C5A-F863-4871-B22D-C9DEF4781B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9C6A0-31C5-434D-9F47-E1C0F215B5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4867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7393C0A-C2AB-7438-1F0D-E3B02C2608E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6368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D051CC51-F265-0510-2BC3-7142A5A8F3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2" b="54985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92417B2C-D577-31D8-9D1B-6881A88B3F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476C0BE1-0EA7-35B3-A81B-D71F689CCCE1}"/>
              </a:ext>
            </a:extLst>
          </p:cNvPr>
          <p:cNvSpPr/>
          <p:nvPr/>
        </p:nvSpPr>
        <p:spPr>
          <a:xfrm>
            <a:off x="-186682" y="512058"/>
            <a:ext cx="595956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0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Sorbos de locura</a:t>
            </a:r>
          </a:p>
        </p:txBody>
      </p:sp>
      <p:pic>
        <p:nvPicPr>
          <p:cNvPr id="15" name="Imagen 14" descr="Una persona sentada en el piso&#10;&#10;Descripción generada automáticamente con confianza baja">
            <a:extLst>
              <a:ext uri="{FF2B5EF4-FFF2-40B4-BE49-F238E27FC236}">
                <a16:creationId xmlns:a16="http://schemas.microsoft.com/office/drawing/2014/main" id="{189A4C9F-2DD6-8F98-F7AF-97C66637EB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57" b="18975"/>
          <a:stretch/>
        </p:blipFill>
        <p:spPr>
          <a:xfrm>
            <a:off x="1146412" y="1378423"/>
            <a:ext cx="12910782" cy="51042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6" name="Rectangle 17">
            <a:extLst>
              <a:ext uri="{FF2B5EF4-FFF2-40B4-BE49-F238E27FC236}">
                <a16:creationId xmlns:a16="http://schemas.microsoft.com/office/drawing/2014/main" id="{47523094-4CD3-5E22-82CF-BBED78418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1110" y="2150111"/>
            <a:ext cx="433089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Cuando yo creía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que la magia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de mi vida había acabado,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sumergida en la rutina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de mis días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sin quererlo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te he buscado.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3BB02DB7-4FA3-FA43-38F3-6798CBE7BA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0432"/>
          <a:stretch/>
        </p:blipFill>
        <p:spPr>
          <a:xfrm>
            <a:off x="1275347" y="1491916"/>
            <a:ext cx="12488779" cy="48487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1" name="Rectangle 18">
            <a:extLst>
              <a:ext uri="{FF2B5EF4-FFF2-40B4-BE49-F238E27FC236}">
                <a16:creationId xmlns:a16="http://schemas.microsoft.com/office/drawing/2014/main" id="{E3013CC1-75BF-2163-4A15-D5D53E4E5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7292" y="1873112"/>
            <a:ext cx="343852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Sin quererlo 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te he encontrado,</a:t>
            </a:r>
            <a:endParaRPr lang="pt-BR" sz="3600" i="1" dirty="0">
              <a:solidFill>
                <a:schemeClr val="accent6">
                  <a:lumMod val="40000"/>
                  <a:lumOff val="60000"/>
                </a:schemeClr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pt-BR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radiante de luz,</a:t>
            </a:r>
          </a:p>
          <a:p>
            <a:pPr algn="ctr"/>
            <a:r>
              <a:rPr lang="pt-BR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emanando ternura,</a:t>
            </a:r>
            <a:endParaRPr lang="es-ES" sz="3600" i="1" dirty="0">
              <a:solidFill>
                <a:schemeClr val="accent6">
                  <a:lumMod val="40000"/>
                  <a:lumOff val="60000"/>
                </a:schemeClr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descubriendo anhelos olvidados,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y regalando 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sorbos de locura.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B2342FB6-FB4A-99DC-C517-695F7F69F8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52" b="39552"/>
          <a:stretch/>
        </p:blipFill>
        <p:spPr>
          <a:xfrm>
            <a:off x="1517953" y="1713395"/>
            <a:ext cx="11853799" cy="433136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6" name="Rectangle 19">
            <a:extLst>
              <a:ext uri="{FF2B5EF4-FFF2-40B4-BE49-F238E27FC236}">
                <a16:creationId xmlns:a16="http://schemas.microsoft.com/office/drawing/2014/main" id="{6E606B47-993D-29B1-9CE9-46C08A283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425" y="2217596"/>
            <a:ext cx="456745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 llegaste tú a mi vida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cómo una ráfaga de viento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o cómo un relámpago de fuego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a refrescar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rush Script MT" panose="03060802040406070304" pitchFamily="66" charset="0"/>
              </a:rPr>
              <a:t>y encender un alma niña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E462FB47-3C96-38C8-9E57-D18A884913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2" t="-240" r="822" b="63601"/>
          <a:stretch/>
        </p:blipFill>
        <p:spPr>
          <a:xfrm>
            <a:off x="0" y="-926432"/>
            <a:ext cx="11706726" cy="724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9" name="Rectangle 11">
            <a:extLst>
              <a:ext uri="{FF2B5EF4-FFF2-40B4-BE49-F238E27FC236}">
                <a16:creationId xmlns:a16="http://schemas.microsoft.com/office/drawing/2014/main" id="{6A86F8AB-3D3E-4CAF-4947-AB8A68127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3233" y="2695073"/>
            <a:ext cx="381708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Llegaste tú 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a darle sentido a mis poesías,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a llenar mis noches de desvelo,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y alborotar mis sueños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con fantasías.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6988A766-0677-F716-7DBE-07360D501F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83" b="28772"/>
          <a:stretch/>
        </p:blipFill>
        <p:spPr>
          <a:xfrm>
            <a:off x="264695" y="-457199"/>
            <a:ext cx="11261558" cy="6605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1" name="Rectangle 12">
            <a:extLst>
              <a:ext uri="{FF2B5EF4-FFF2-40B4-BE49-F238E27FC236}">
                <a16:creationId xmlns:a16="http://schemas.microsoft.com/office/drawing/2014/main" id="{5A8E8EF5-BBB0-97D3-63F5-5E0B6E475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8379" y="1166842"/>
            <a:ext cx="263892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Llegaste tú 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a retroceder el tiempo,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a regar semillas de ilusiones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y de los más hermosos sentimientos. </a:t>
            </a:r>
          </a:p>
        </p:txBody>
      </p:sp>
      <p:pic>
        <p:nvPicPr>
          <p:cNvPr id="32" name="Imagen 31" descr="Imagen que contiene persona, interior, mujer, joven&#10;&#10;Descripción generada automáticamente">
            <a:extLst>
              <a:ext uri="{FF2B5EF4-FFF2-40B4-BE49-F238E27FC236}">
                <a16:creationId xmlns:a16="http://schemas.microsoft.com/office/drawing/2014/main" id="{9F29C36D-42BB-92D6-4A40-06D5A5E7285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88" b="33979"/>
          <a:stretch/>
        </p:blipFill>
        <p:spPr>
          <a:xfrm>
            <a:off x="665747" y="-180474"/>
            <a:ext cx="10511589" cy="60879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3" name="Rectangle 13">
            <a:extLst>
              <a:ext uri="{FF2B5EF4-FFF2-40B4-BE49-F238E27FC236}">
                <a16:creationId xmlns:a16="http://schemas.microsoft.com/office/drawing/2014/main" id="{9A375CAB-09E0-05FB-FC86-1A5610DE5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816" y="2805369"/>
            <a:ext cx="413713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Llegaste tú a mi lado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y no te dejaré marchar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sin antes cosechar</a:t>
            </a:r>
          </a:p>
          <a:p>
            <a:pPr algn="ctr"/>
            <a:r>
              <a:rPr lang="es-ES" sz="36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lo que juntos hemos sembrado.</a:t>
            </a:r>
          </a:p>
        </p:txBody>
      </p:sp>
      <p:sp>
        <p:nvSpPr>
          <p:cNvPr id="34" name="5 CuadroTexto">
            <a:extLst>
              <a:ext uri="{FF2B5EF4-FFF2-40B4-BE49-F238E27FC236}">
                <a16:creationId xmlns:a16="http://schemas.microsoft.com/office/drawing/2014/main" id="{D39C6D4C-7993-831F-FCA6-3075ACE1AB05}"/>
              </a:ext>
            </a:extLst>
          </p:cNvPr>
          <p:cNvSpPr txBox="1"/>
          <p:nvPr/>
        </p:nvSpPr>
        <p:spPr>
          <a:xfrm>
            <a:off x="88231" y="5804857"/>
            <a:ext cx="22864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jrvg</a:t>
            </a:r>
            <a:endParaRPr lang="es-ES" sz="6000" i="1" dirty="0">
              <a:solidFill>
                <a:schemeClr val="accent6">
                  <a:lumMod val="40000"/>
                  <a:lumOff val="6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35" name="7 CuadroTexto">
            <a:extLst>
              <a:ext uri="{FF2B5EF4-FFF2-40B4-BE49-F238E27FC236}">
                <a16:creationId xmlns:a16="http://schemas.microsoft.com/office/drawing/2014/main" id="{04E55C99-6BBE-BFA0-C4C4-78B69CE53E29}"/>
              </a:ext>
            </a:extLst>
          </p:cNvPr>
          <p:cNvSpPr txBox="1"/>
          <p:nvPr/>
        </p:nvSpPr>
        <p:spPr>
          <a:xfrm>
            <a:off x="1352938" y="783858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D78AF2CF-8532-0E3B-9FD6-5C0362908FA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280230" cy="698896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" name="05 - Qué Sabehh Nadie(1)">
            <a:hlinkClick r:id="" action="ppaction://media"/>
            <a:extLst>
              <a:ext uri="{FF2B5EF4-FFF2-40B4-BE49-F238E27FC236}">
                <a16:creationId xmlns:a16="http://schemas.microsoft.com/office/drawing/2014/main" id="{172253EF-611C-C959-C4B2-CB70F8CD30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513095" y="9059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78753"/>
      </p:ext>
    </p:extLst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32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 tmFilter="0,0; .5, 0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200"/>
                            </p:stCondLst>
                            <p:childTnLst>
                              <p:par>
                                <p:cTn id="3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2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4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4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 tmFilter="0,0; .5, 0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300"/>
                            </p:stCondLst>
                            <p:childTnLst>
                              <p:par>
                                <p:cTn id="6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83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3500"/>
                            </p:stCondLst>
                            <p:childTnLst>
                              <p:par>
                                <p:cTn id="7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65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200"/>
                            </p:stCondLst>
                            <p:childTnLst>
                              <p:par>
                                <p:cTn id="9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32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76600"/>
                            </p:stCondLst>
                            <p:childTnLst>
                              <p:par>
                                <p:cTn id="10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811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14" grpId="0"/>
      <p:bldP spid="16" grpId="0"/>
      <p:bldP spid="16" grpId="1"/>
      <p:bldP spid="21" grpId="0"/>
      <p:bldP spid="21" grpId="1"/>
      <p:bldP spid="26" grpId="0"/>
      <p:bldP spid="26" grpId="1"/>
      <p:bldP spid="29" grpId="0"/>
      <p:bldP spid="29" grpId="1"/>
      <p:bldP spid="31" grpId="0"/>
      <p:bldP spid="31" grpId="1"/>
      <p:bldP spid="33" grpId="0"/>
      <p:bldP spid="33" grpId="1"/>
      <p:bldP spid="34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74948F1-AAA3-487A-89BF-547EED288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FB866F2-B1B1-AECE-B808-3E5E3A526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A154DDE-077E-F098-A7EC-14584D98C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FEBA3A1-568B-F4A2-988D-CFF0CB0E9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CA85504-B294-AA1B-146F-40D87E382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7B620C9-928D-F80F-DA0F-02229CDD1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37CFCDF-9943-0CEC-2B90-95D79F1A0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B79E8D1-D3EE-69EE-61FE-98588B423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41806DF-33A2-CC50-51D3-84BCE8E05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5BC320E-14A7-4893-8EDF-861360DB2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9E4A613-2470-4F7C-CE0A-58F822AFC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29F6F2F-261C-509E-677A-45B1ABD73082}"/>
              </a:ext>
            </a:extLst>
          </p:cNvPr>
          <p:cNvSpPr txBox="1"/>
          <p:nvPr/>
        </p:nvSpPr>
        <p:spPr>
          <a:xfrm>
            <a:off x="0" y="7218947"/>
            <a:ext cx="2887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9053552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171</Words>
  <Application>Microsoft Office PowerPoint</Application>
  <PresentationFormat>Panorámica</PresentationFormat>
  <Paragraphs>38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Sorbos de locura...........</dc:title>
  <dc:subject>ppsx</dc:subject>
  <dc:creator>jrvallegomez@outlook.es</dc:creator>
  <cp:keywords>poesia</cp:keywords>
  <cp:lastModifiedBy>jose ruiz</cp:lastModifiedBy>
  <cp:revision>12</cp:revision>
  <dcterms:created xsi:type="dcterms:W3CDTF">2023-12-02T08:56:12Z</dcterms:created>
  <dcterms:modified xsi:type="dcterms:W3CDTF">2024-11-21T12:41:51Z</dcterms:modified>
</cp:coreProperties>
</file>