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sldIdLst>
    <p:sldId id="260" r:id="rId3"/>
    <p:sldId id="264" r:id="rId4"/>
    <p:sldId id="263" r:id="rId5"/>
    <p:sldId id="261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pbKfjS5sH50bps75akKA==" hashData="Ak7omeBCMHc5Z7H+z3mV/MH3h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800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FB4BE-6F67-487B-B934-AC8747B12C0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BF14B-A7B4-4519-9FCC-E4B07C08886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D5E73-87C9-4762-9E6F-C5F9403A78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D1AD92-FB20-4D0D-A3CF-7DD87B849C3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9716" cy="6858000"/>
          </a:xfrm>
          <a:prstGeom prst="rect">
            <a:avLst/>
          </a:prstGeom>
          <a:noFill/>
        </p:spPr>
      </p:pic>
      <p:pic>
        <p:nvPicPr>
          <p:cNvPr id="9" name="Picture 18" descr="C:\Users\ALEX\Desktop\fotos amor\deseobes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48680"/>
            <a:ext cx="5328592" cy="5040560"/>
          </a:xfrm>
          <a:prstGeom prst="rect">
            <a:avLst/>
          </a:prstGeom>
          <a:noFill/>
        </p:spPr>
      </p:pic>
      <p:pic>
        <p:nvPicPr>
          <p:cNvPr id="10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3" cstate="print"/>
          <a:srcRect l="14953" t="2751" r="2209" b="96313"/>
          <a:stretch>
            <a:fillRect/>
          </a:stretch>
        </p:blipFill>
        <p:spPr bwMode="auto">
          <a:xfrm flipV="1">
            <a:off x="1907703" y="548680"/>
            <a:ext cx="5400601" cy="102616"/>
          </a:xfrm>
          <a:prstGeom prst="rect">
            <a:avLst/>
          </a:prstGeom>
          <a:noFill/>
        </p:spPr>
      </p:pic>
      <p:pic>
        <p:nvPicPr>
          <p:cNvPr id="12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3" cstate="print"/>
          <a:srcRect l="14953" t="2751" r="7732" b="96313"/>
          <a:stretch>
            <a:fillRect/>
          </a:stretch>
        </p:blipFill>
        <p:spPr bwMode="auto">
          <a:xfrm rot="16200000" flipV="1">
            <a:off x="-605021" y="2989397"/>
            <a:ext cx="5040562" cy="159127"/>
          </a:xfrm>
          <a:prstGeom prst="rect">
            <a:avLst/>
          </a:prstGeom>
          <a:noFill/>
        </p:spPr>
      </p:pic>
      <p:pic>
        <p:nvPicPr>
          <p:cNvPr id="13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3" cstate="print"/>
          <a:srcRect l="14953" t="2751" r="7732" b="96313"/>
          <a:stretch>
            <a:fillRect/>
          </a:stretch>
        </p:blipFill>
        <p:spPr bwMode="auto">
          <a:xfrm rot="16200000" flipV="1">
            <a:off x="4795579" y="2989398"/>
            <a:ext cx="5040562" cy="159128"/>
          </a:xfrm>
          <a:prstGeom prst="rect">
            <a:avLst/>
          </a:prstGeom>
          <a:noFill/>
        </p:spPr>
      </p:pic>
      <p:pic>
        <p:nvPicPr>
          <p:cNvPr id="14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3" cstate="print"/>
          <a:srcRect l="14953" t="2751" r="2209" b="96313"/>
          <a:stretch>
            <a:fillRect/>
          </a:stretch>
        </p:blipFill>
        <p:spPr bwMode="auto">
          <a:xfrm flipV="1">
            <a:off x="1979712" y="5486624"/>
            <a:ext cx="5400601" cy="10261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339752" y="5661248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990000"/>
                </a:solidFill>
                <a:latin typeface="Harrington" pitchFamily="82" charset="0"/>
              </a:rPr>
              <a:t>Oye la confesión de mis secretos</a:t>
            </a:r>
            <a:endParaRPr lang="es-ES" sz="2000" b="1" dirty="0">
              <a:solidFill>
                <a:srgbClr val="990000"/>
              </a:solidFill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979712" y="6021288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A80000"/>
                </a:solidFill>
                <a:latin typeface="Harrington" pitchFamily="82" charset="0"/>
              </a:rPr>
              <a:t>A  base de un corazón que esta desierto</a:t>
            </a:r>
            <a:endParaRPr lang="es-ES" sz="2000" b="1" dirty="0">
              <a:solidFill>
                <a:srgbClr val="A8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med" advTm="38796">
    <p:sndAc>
      <p:stSnd loop="1">
        <p:snd r:embed="rId2" name="03 tres palab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200"/>
                            </p:stCondLst>
                            <p:childTnLst>
                              <p:par>
                                <p:cTn id="4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212" y="0"/>
            <a:ext cx="9149716" cy="6858000"/>
          </a:xfrm>
          <a:prstGeom prst="rect">
            <a:avLst/>
          </a:prstGeom>
          <a:noFill/>
        </p:spPr>
      </p:pic>
      <p:pic>
        <p:nvPicPr>
          <p:cNvPr id="10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07703" y="548680"/>
            <a:ext cx="5400601" cy="144016"/>
          </a:xfrm>
          <a:prstGeom prst="rect">
            <a:avLst/>
          </a:prstGeom>
          <a:noFill/>
        </p:spPr>
      </p:pic>
      <p:pic>
        <p:nvPicPr>
          <p:cNvPr id="12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-605021" y="2989397"/>
            <a:ext cx="5040562" cy="159127"/>
          </a:xfrm>
          <a:prstGeom prst="rect">
            <a:avLst/>
          </a:prstGeom>
          <a:noFill/>
        </p:spPr>
      </p:pic>
      <p:pic>
        <p:nvPicPr>
          <p:cNvPr id="13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4795579" y="2989398"/>
            <a:ext cx="5040562" cy="159128"/>
          </a:xfrm>
          <a:prstGeom prst="rect">
            <a:avLst/>
          </a:prstGeom>
          <a:noFill/>
        </p:spPr>
      </p:pic>
      <p:pic>
        <p:nvPicPr>
          <p:cNvPr id="14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79712" y="5445224"/>
            <a:ext cx="5400601" cy="144016"/>
          </a:xfrm>
          <a:prstGeom prst="rect">
            <a:avLst/>
          </a:prstGeom>
          <a:noFill/>
        </p:spPr>
      </p:pic>
      <p:pic>
        <p:nvPicPr>
          <p:cNvPr id="2050" name="Picture 2" descr="C:\Users\ALEX\Desktop\fotos amor\_beso+pareja+pasion+amor[1]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43371"/>
            <a:ext cx="5256584" cy="4801853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1835696" y="5661248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990000"/>
                </a:solidFill>
                <a:latin typeface="Harrington" pitchFamily="82" charset="0"/>
              </a:rPr>
              <a:t>Con tres palabras te diré todas mis  cosas</a:t>
            </a:r>
            <a:endParaRPr lang="es-ES" sz="2000" b="1" dirty="0">
              <a:solidFill>
                <a:srgbClr val="990000"/>
              </a:solidFill>
              <a:latin typeface="Harrington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907704" y="6021288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A80000"/>
                </a:solidFill>
                <a:latin typeface="Harrington" pitchFamily="82" charset="0"/>
              </a:rPr>
              <a:t>Cosas  del corazón  que son preciosas</a:t>
            </a:r>
            <a:endParaRPr lang="es-ES" sz="2000" b="1" dirty="0">
              <a:solidFill>
                <a:srgbClr val="A8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med" advTm="238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300"/>
                            </p:stCondLst>
                            <p:childTnLst>
                              <p:par>
                                <p:cTn id="4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212" y="0"/>
            <a:ext cx="9149716" cy="6858000"/>
          </a:xfrm>
          <a:prstGeom prst="rect">
            <a:avLst/>
          </a:prstGeom>
          <a:noFill/>
        </p:spPr>
      </p:pic>
      <p:pic>
        <p:nvPicPr>
          <p:cNvPr id="10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07703" y="548680"/>
            <a:ext cx="5400601" cy="144016"/>
          </a:xfrm>
          <a:prstGeom prst="rect">
            <a:avLst/>
          </a:prstGeom>
          <a:noFill/>
        </p:spPr>
      </p:pic>
      <p:pic>
        <p:nvPicPr>
          <p:cNvPr id="12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-605021" y="2989397"/>
            <a:ext cx="5040562" cy="159127"/>
          </a:xfrm>
          <a:prstGeom prst="rect">
            <a:avLst/>
          </a:prstGeom>
          <a:noFill/>
        </p:spPr>
      </p:pic>
      <p:pic>
        <p:nvPicPr>
          <p:cNvPr id="13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4795579" y="2989398"/>
            <a:ext cx="5040562" cy="159128"/>
          </a:xfrm>
          <a:prstGeom prst="rect">
            <a:avLst/>
          </a:prstGeom>
          <a:noFill/>
        </p:spPr>
      </p:pic>
      <p:pic>
        <p:nvPicPr>
          <p:cNvPr id="14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79712" y="5445224"/>
            <a:ext cx="5400601" cy="144016"/>
          </a:xfrm>
          <a:prstGeom prst="rect">
            <a:avLst/>
          </a:prstGeom>
          <a:noFill/>
        </p:spPr>
      </p:pic>
      <p:pic>
        <p:nvPicPr>
          <p:cNvPr id="1026" name="Picture 2" descr="C:\Users\ALEX\Desktop\fotos varias\aguanochemov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92696"/>
            <a:ext cx="5256584" cy="4752528"/>
          </a:xfrm>
          <a:prstGeom prst="rect">
            <a:avLst/>
          </a:prstGeom>
          <a:noFill/>
        </p:spPr>
      </p:pic>
      <p:pic>
        <p:nvPicPr>
          <p:cNvPr id="1027" name="Picture 3" descr="C:\Users\ALEX\Desktop\enamorado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3430" y="1982360"/>
            <a:ext cx="3321206" cy="28868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2195736" y="5661248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990000"/>
                </a:solidFill>
                <a:latin typeface="Harrington" pitchFamily="82" charset="0"/>
              </a:rPr>
              <a:t>Dame tus manos ven, toma las mías</a:t>
            </a:r>
            <a:endParaRPr lang="es-ES" sz="2000" b="1" dirty="0">
              <a:solidFill>
                <a:srgbClr val="990000"/>
              </a:solidFill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195736" y="6021288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A80000"/>
                </a:solidFill>
                <a:latin typeface="Harrington" pitchFamily="82" charset="0"/>
              </a:rPr>
              <a:t>Que te voy a confiar las ansias  mías</a:t>
            </a:r>
            <a:endParaRPr lang="es-ES" sz="2000" b="1" dirty="0">
              <a:solidFill>
                <a:srgbClr val="A8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med" advTm="19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600"/>
                            </p:stCondLst>
                            <p:childTnLst>
                              <p:par>
                                <p:cTn id="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6" y="0"/>
            <a:ext cx="9149716" cy="6858000"/>
          </a:xfrm>
          <a:prstGeom prst="rect">
            <a:avLst/>
          </a:prstGeom>
          <a:noFill/>
        </p:spPr>
      </p:pic>
      <p:pic>
        <p:nvPicPr>
          <p:cNvPr id="10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07703" y="548680"/>
            <a:ext cx="5400601" cy="144016"/>
          </a:xfrm>
          <a:prstGeom prst="rect">
            <a:avLst/>
          </a:prstGeom>
          <a:noFill/>
        </p:spPr>
      </p:pic>
      <p:pic>
        <p:nvPicPr>
          <p:cNvPr id="12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-605021" y="2989397"/>
            <a:ext cx="5040562" cy="159127"/>
          </a:xfrm>
          <a:prstGeom prst="rect">
            <a:avLst/>
          </a:prstGeom>
          <a:noFill/>
        </p:spPr>
      </p:pic>
      <p:pic>
        <p:nvPicPr>
          <p:cNvPr id="13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4795579" y="2989398"/>
            <a:ext cx="5040562" cy="159128"/>
          </a:xfrm>
          <a:prstGeom prst="rect">
            <a:avLst/>
          </a:prstGeom>
          <a:noFill/>
        </p:spPr>
      </p:pic>
      <p:pic>
        <p:nvPicPr>
          <p:cNvPr id="14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79712" y="5445224"/>
            <a:ext cx="5400601" cy="144016"/>
          </a:xfrm>
          <a:prstGeom prst="rect">
            <a:avLst/>
          </a:prstGeom>
          <a:noFill/>
        </p:spPr>
      </p:pic>
      <p:pic>
        <p:nvPicPr>
          <p:cNvPr id="1026" name="Picture 2" descr="C:\Users\ALEX\Desktop\fotos amor\130[1].jpg"/>
          <p:cNvPicPr>
            <a:picLocks noChangeAspect="1" noChangeArrowheads="1"/>
          </p:cNvPicPr>
          <p:nvPr/>
        </p:nvPicPr>
        <p:blipFill>
          <a:blip r:embed="rId3" cstate="print"/>
          <a:srcRect l="2699" t="1448" r="2842" b="2985"/>
          <a:stretch>
            <a:fillRect/>
          </a:stretch>
        </p:blipFill>
        <p:spPr bwMode="auto">
          <a:xfrm>
            <a:off x="1979712" y="692696"/>
            <a:ext cx="5256584" cy="4752528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1835696" y="5661248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990000"/>
                </a:solidFill>
                <a:latin typeface="Harrington" pitchFamily="82" charset="0"/>
              </a:rPr>
              <a:t>Son tres palabras solamente mis angustias</a:t>
            </a:r>
            <a:endParaRPr lang="es-ES" sz="2000" b="1" dirty="0">
              <a:solidFill>
                <a:srgbClr val="990000"/>
              </a:solidFill>
              <a:latin typeface="Harrington" pitchFamily="8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907704" y="6021288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A80000"/>
                </a:solidFill>
                <a:latin typeface="Harrington" pitchFamily="82" charset="0"/>
              </a:rPr>
              <a:t>Y esas palabras  son  “como me gustas “</a:t>
            </a:r>
            <a:endParaRPr lang="es-ES" sz="2000" b="1" dirty="0">
              <a:solidFill>
                <a:srgbClr val="A8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med" advTm="239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212" y="0"/>
            <a:ext cx="9149716" cy="6858000"/>
          </a:xfrm>
          <a:prstGeom prst="rect">
            <a:avLst/>
          </a:prstGeom>
          <a:noFill/>
        </p:spPr>
      </p:pic>
      <p:pic>
        <p:nvPicPr>
          <p:cNvPr id="10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07703" y="548680"/>
            <a:ext cx="5400601" cy="144016"/>
          </a:xfrm>
          <a:prstGeom prst="rect">
            <a:avLst/>
          </a:prstGeom>
          <a:noFill/>
        </p:spPr>
      </p:pic>
      <p:pic>
        <p:nvPicPr>
          <p:cNvPr id="12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-605021" y="2989397"/>
            <a:ext cx="5040562" cy="159127"/>
          </a:xfrm>
          <a:prstGeom prst="rect">
            <a:avLst/>
          </a:prstGeom>
          <a:noFill/>
        </p:spPr>
      </p:pic>
      <p:pic>
        <p:nvPicPr>
          <p:cNvPr id="13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4795579" y="2989398"/>
            <a:ext cx="5040562" cy="159128"/>
          </a:xfrm>
          <a:prstGeom prst="rect">
            <a:avLst/>
          </a:prstGeom>
          <a:noFill/>
        </p:spPr>
      </p:pic>
      <p:pic>
        <p:nvPicPr>
          <p:cNvPr id="14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79712" y="5445224"/>
            <a:ext cx="5400601" cy="144016"/>
          </a:xfrm>
          <a:prstGeom prst="rect">
            <a:avLst/>
          </a:prstGeom>
          <a:noFill/>
        </p:spPr>
      </p:pic>
      <p:pic>
        <p:nvPicPr>
          <p:cNvPr id="3074" name="Picture 2" descr="C:\Users\ALEX\Desktop\fotos amor\11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92696"/>
            <a:ext cx="5256584" cy="4785742"/>
          </a:xfrm>
          <a:prstGeom prst="rect">
            <a:avLst/>
          </a:prstGeom>
          <a:noFill/>
        </p:spPr>
      </p:pic>
      <p:pic>
        <p:nvPicPr>
          <p:cNvPr id="3075" name="Picture 3" descr="C:\Users\ALEX\Desktop\fotos amor\c3738936987e045bcb124e84d99135cf_web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92696"/>
            <a:ext cx="5238750" cy="4680520"/>
          </a:xfrm>
          <a:prstGeom prst="rect">
            <a:avLst/>
          </a:prstGeom>
          <a:noFill/>
        </p:spPr>
      </p:pic>
      <p:pic>
        <p:nvPicPr>
          <p:cNvPr id="11" name="Picture 2" descr="C:\Users\ALEX\Desktop\estamos enamorados (10)[3]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692696"/>
            <a:ext cx="5256584" cy="4691974"/>
          </a:xfrm>
          <a:prstGeom prst="rect">
            <a:avLst/>
          </a:prstGeom>
          <a:noFill/>
        </p:spPr>
      </p:pic>
      <p:pic>
        <p:nvPicPr>
          <p:cNvPr id="15" name="Picture 6" descr="http://psicologiaenpareja.bligoo.com.mx/media/users/4/233222/images/public/40450/amor_enamorados_pareja_pasion_chimenea.jpg?v=13002140036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692696"/>
            <a:ext cx="5256584" cy="4727867"/>
          </a:xfrm>
          <a:prstGeom prst="rect">
            <a:avLst/>
          </a:prstGeom>
          <a:noFill/>
        </p:spPr>
      </p:pic>
      <p:pic>
        <p:nvPicPr>
          <p:cNvPr id="3080" name="Picture 8" descr="http://www.gifsyfondos.com/heartsbar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5589240"/>
            <a:ext cx="4762500" cy="952500"/>
          </a:xfrm>
          <a:prstGeom prst="rect">
            <a:avLst/>
          </a:prstGeom>
          <a:noFill/>
        </p:spPr>
      </p:pic>
    </p:spTree>
  </p:cSld>
  <p:clrMapOvr>
    <a:masterClrMapping/>
  </p:clrMapOvr>
  <p:transition advTm="18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212" y="0"/>
            <a:ext cx="9149716" cy="6858000"/>
          </a:xfrm>
          <a:prstGeom prst="rect">
            <a:avLst/>
          </a:prstGeom>
          <a:noFill/>
        </p:spPr>
      </p:pic>
      <p:pic>
        <p:nvPicPr>
          <p:cNvPr id="10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07703" y="548680"/>
            <a:ext cx="5400601" cy="144016"/>
          </a:xfrm>
          <a:prstGeom prst="rect">
            <a:avLst/>
          </a:prstGeom>
          <a:noFill/>
        </p:spPr>
      </p:pic>
      <p:pic>
        <p:nvPicPr>
          <p:cNvPr id="12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-605021" y="2989397"/>
            <a:ext cx="5040562" cy="159127"/>
          </a:xfrm>
          <a:prstGeom prst="rect">
            <a:avLst/>
          </a:prstGeom>
          <a:noFill/>
        </p:spPr>
      </p:pic>
      <p:pic>
        <p:nvPicPr>
          <p:cNvPr id="13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7732" b="96313"/>
          <a:stretch>
            <a:fillRect/>
          </a:stretch>
        </p:blipFill>
        <p:spPr bwMode="auto">
          <a:xfrm rot="16200000" flipV="1">
            <a:off x="4795579" y="2989398"/>
            <a:ext cx="5040562" cy="159128"/>
          </a:xfrm>
          <a:prstGeom prst="rect">
            <a:avLst/>
          </a:prstGeom>
          <a:noFill/>
        </p:spPr>
      </p:pic>
      <p:pic>
        <p:nvPicPr>
          <p:cNvPr id="14" name="Picture 2" descr="C:\Users\ALEX\Desktop\Basura\Marcos\mariposas[1].gif"/>
          <p:cNvPicPr>
            <a:picLocks noChangeAspect="1" noChangeArrowheads="1"/>
          </p:cNvPicPr>
          <p:nvPr/>
        </p:nvPicPr>
        <p:blipFill>
          <a:blip r:embed="rId2" cstate="print"/>
          <a:srcRect l="14953" t="2751" r="2209" b="96313"/>
          <a:stretch>
            <a:fillRect/>
          </a:stretch>
        </p:blipFill>
        <p:spPr bwMode="auto">
          <a:xfrm flipV="1">
            <a:off x="1979712" y="5445224"/>
            <a:ext cx="5400601" cy="144016"/>
          </a:xfrm>
          <a:prstGeom prst="rect">
            <a:avLst/>
          </a:prstGeom>
          <a:noFill/>
        </p:spPr>
      </p:pic>
      <p:pic>
        <p:nvPicPr>
          <p:cNvPr id="4098" name="Picture 2" descr="http://psicologiaenpareja.bligoo.com.mx/media/users/4/233222/images/public/40450/pareja_enamorada.gif?v=1323201306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92696"/>
            <a:ext cx="5256584" cy="475252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051720" y="5661248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990000"/>
                </a:solidFill>
                <a:latin typeface="Harrington" pitchFamily="82" charset="0"/>
              </a:rPr>
              <a:t>Son tres palabras  solamente mis  angustias</a:t>
            </a:r>
            <a:endParaRPr lang="es-ES" sz="2000" b="1" dirty="0">
              <a:solidFill>
                <a:srgbClr val="990000"/>
              </a:solidFill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79712" y="5949280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A80000"/>
                </a:solidFill>
                <a:latin typeface="Harrington" pitchFamily="82" charset="0"/>
              </a:rPr>
              <a:t>Y esas palabras son “como me gustas”</a:t>
            </a:r>
            <a:endParaRPr lang="es-ES" sz="2000" b="1" dirty="0">
              <a:solidFill>
                <a:srgbClr val="A80000"/>
              </a:solidFill>
              <a:latin typeface="Harrington" pitchFamily="82" charset="0"/>
            </a:endParaRPr>
          </a:p>
        </p:txBody>
      </p:sp>
      <p:pic>
        <p:nvPicPr>
          <p:cNvPr id="4099" name="Picture 3" descr="C:\Users\ALEX\Desktop\Basura\Fotos útiles\Gifs\x_3b65fdd9-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301208"/>
            <a:ext cx="1838325" cy="1285875"/>
          </a:xfrm>
          <a:prstGeom prst="rect">
            <a:avLst/>
          </a:prstGeom>
          <a:noFill/>
        </p:spPr>
      </p:pic>
    </p:spTree>
  </p:cSld>
  <p:clrMapOvr>
    <a:masterClrMapping/>
  </p:clrMapOvr>
  <p:transition advTm="38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4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</TotalTime>
  <Words>134</Words>
  <Application>Microsoft Office PowerPoint</Application>
  <PresentationFormat>Presentación en pantalla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 tres palabras</dc:title>
  <dc:creator>fideo</dc:creator>
  <cp:lastModifiedBy>fideo</cp:lastModifiedBy>
  <cp:revision>37</cp:revision>
  <dcterms:created xsi:type="dcterms:W3CDTF">2012-08-05T13:52:40Z</dcterms:created>
  <dcterms:modified xsi:type="dcterms:W3CDTF">2012-08-05T22:28:45Z</dcterms:modified>
</cp:coreProperties>
</file>