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alibri" pitchFamily="34" charset="0"/>
      <p:regular r:id="rId4"/>
      <p:bold r:id="rId5"/>
      <p:italic r:id="rId6"/>
      <p:boldItalic r:id="rId7"/>
    </p:embeddedFont>
    <p:embeddedFont>
      <p:font typeface="Fiolex Girls" pitchFamily="34" charset="0"/>
      <p:regular r:id="rId8"/>
    </p:embeddedFont>
    <p:embeddedFont>
      <p:font typeface="Kristen ITC" pitchFamily="66" charset="0"/>
      <p:regular r:id="rId9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6PlAemT/sTQFeGGNQh6cw==" hashData="UL/tpS79uhg8kikNX1HBaK3CzL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31D7A-69B7-48CA-A256-F10CAF37C665}" type="datetimeFigureOut">
              <a:rPr lang="es-UY" smtClean="0"/>
              <a:pPr/>
              <a:t>14/06/2017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5ED3E-1862-4D33-989B-21CEC0CEF34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60000"/>
                <a:lumOff val="40000"/>
                <a:alpha val="51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chemeClr val="bg2"/>
            </a:gs>
            <a:gs pos="100000">
              <a:schemeClr val="bg2"/>
            </a:gs>
            <a:gs pos="100000">
              <a:schemeClr val="bg2"/>
            </a:gs>
            <a:gs pos="100000">
              <a:schemeClr val="bg2"/>
            </a:gs>
            <a:gs pos="100000">
              <a:schemeClr val="bg2"/>
            </a:gs>
            <a:gs pos="100000">
              <a:schemeClr val="bg2"/>
            </a:gs>
            <a:gs pos="100000">
              <a:schemeClr val="bg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ultidocumento"/>
          <p:cNvSpPr/>
          <p:nvPr/>
        </p:nvSpPr>
        <p:spPr>
          <a:xfrm>
            <a:off x="0" y="0"/>
            <a:ext cx="9144000" cy="4869160"/>
          </a:xfrm>
          <a:prstGeom prst="flowChartMultidocument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" name="3 CuadroTexto"/>
          <p:cNvSpPr txBox="1"/>
          <p:nvPr/>
        </p:nvSpPr>
        <p:spPr>
          <a:xfrm>
            <a:off x="611560" y="5229200"/>
            <a:ext cx="36004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500" i="1" dirty="0" smtClean="0">
                <a:solidFill>
                  <a:srgbClr val="663300"/>
                </a:solidFill>
              </a:rPr>
              <a:t>Cálida voz despierta en tu dulzura,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tierno temblor en tu quietud florece,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y una experiencia virgen que se ofrece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con el asombro de su nieve pura.</a:t>
            </a:r>
            <a:endParaRPr lang="es-UY" sz="1500" i="1" dirty="0">
              <a:solidFill>
                <a:srgbClr val="6633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411760" y="15238312"/>
            <a:ext cx="216024" cy="3721018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UY" dirty="0" smtClean="0"/>
              <a:t>Donde tu cuerpo anuncia sombra oscura </a:t>
            </a:r>
            <a:br>
              <a:rPr lang="es-UY" dirty="0" smtClean="0"/>
            </a:br>
            <a:r>
              <a:rPr lang="es-UY" dirty="0" smtClean="0"/>
              <a:t>la claridad más viva resplandece, </a:t>
            </a:r>
            <a:br>
              <a:rPr lang="es-UY" dirty="0" smtClean="0"/>
            </a:br>
            <a:r>
              <a:rPr lang="es-UY" dirty="0" smtClean="0"/>
              <a:t>y su milagro cogido acrece </a:t>
            </a:r>
            <a:br>
              <a:rPr lang="es-UY" dirty="0" smtClean="0"/>
            </a:br>
            <a:r>
              <a:rPr lang="es-UY" dirty="0" smtClean="0"/>
              <a:t>toda la fe que mi dolor apura.</a:t>
            </a:r>
            <a:endParaRPr lang="es-UY" dirty="0"/>
          </a:p>
        </p:txBody>
      </p:sp>
      <p:sp>
        <p:nvSpPr>
          <p:cNvPr id="7" name="6 CuadroTexto"/>
          <p:cNvSpPr txBox="1"/>
          <p:nvPr/>
        </p:nvSpPr>
        <p:spPr>
          <a:xfrm>
            <a:off x="683568" y="5301208"/>
            <a:ext cx="36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500" i="1" dirty="0" smtClean="0">
                <a:solidFill>
                  <a:srgbClr val="663300"/>
                </a:solidFill>
              </a:rPr>
              <a:t>Donde tu cuerpo anuncia sombra oscura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la claridad más viva resplandece,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y su milagro recogido acrece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toda la fe que mi dolor apura.</a:t>
            </a:r>
            <a:endParaRPr lang="es-UY" sz="1500" i="1" dirty="0">
              <a:solidFill>
                <a:srgbClr val="663300"/>
              </a:solidFill>
            </a:endParaRPr>
          </a:p>
        </p:txBody>
      </p:sp>
      <p:sp>
        <p:nvSpPr>
          <p:cNvPr id="9" name="8 Multidocumento"/>
          <p:cNvSpPr/>
          <p:nvPr/>
        </p:nvSpPr>
        <p:spPr>
          <a:xfrm>
            <a:off x="0" y="0"/>
            <a:ext cx="9144000" cy="4869160"/>
          </a:xfrm>
          <a:prstGeom prst="flowChartMultidocumen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1" name="10 CuadroTexto"/>
          <p:cNvSpPr txBox="1"/>
          <p:nvPr/>
        </p:nvSpPr>
        <p:spPr>
          <a:xfrm>
            <a:off x="467544" y="5013176"/>
            <a:ext cx="403244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500" i="1" dirty="0" smtClean="0">
                <a:solidFill>
                  <a:srgbClr val="663300"/>
                </a:solidFill>
              </a:rPr>
              <a:t>Porque siempre detrás de tu mirada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reina la sombra, y misteriosa impera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tu altiva convicción de ser amada.</a:t>
            </a:r>
            <a:endParaRPr lang="es-UY" sz="1500" i="1" dirty="0">
              <a:solidFill>
                <a:srgbClr val="663300"/>
              </a:solidFill>
            </a:endParaRPr>
          </a:p>
        </p:txBody>
      </p:sp>
      <p:sp>
        <p:nvSpPr>
          <p:cNvPr id="12" name="11 Multidocumento"/>
          <p:cNvSpPr/>
          <p:nvPr/>
        </p:nvSpPr>
        <p:spPr>
          <a:xfrm>
            <a:off x="0" y="0"/>
            <a:ext cx="9144000" cy="4869160"/>
          </a:xfrm>
          <a:prstGeom prst="flowChartMultidocumen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0" name="9 CuadroTexto"/>
          <p:cNvSpPr txBox="1"/>
          <p:nvPr/>
        </p:nvSpPr>
        <p:spPr>
          <a:xfrm>
            <a:off x="395536" y="5733256"/>
            <a:ext cx="38519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UY" sz="1500" i="1" dirty="0" smtClean="0">
                <a:solidFill>
                  <a:srgbClr val="663300"/>
                </a:solidFill>
              </a:rPr>
              <a:t>¿Cómo soñar tu gracia verdadera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si estás en mi ilusión acompañada </a:t>
            </a:r>
            <a:br>
              <a:rPr lang="es-UY" sz="1500" i="1" dirty="0" smtClean="0">
                <a:solidFill>
                  <a:srgbClr val="663300"/>
                </a:solidFill>
              </a:rPr>
            </a:br>
            <a:r>
              <a:rPr lang="es-UY" sz="1500" i="1" dirty="0" smtClean="0">
                <a:solidFill>
                  <a:srgbClr val="663300"/>
                </a:solidFill>
              </a:rPr>
              <a:t>por una oscuridad que no quisiera? </a:t>
            </a:r>
            <a:endParaRPr lang="es-UY" sz="1500" i="1" dirty="0">
              <a:solidFill>
                <a:srgbClr val="66330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043608" y="5661248"/>
            <a:ext cx="168462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blipFill>
                  <a:blip r:embed="rId3"/>
                  <a:stretch>
                    <a:fillRect/>
                  </a:stretch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Soneto 3</a:t>
            </a:r>
            <a:endParaRPr lang="es-ES" sz="3200" b="1" cap="none" spc="0" dirty="0">
              <a:ln w="1905"/>
              <a:blipFill>
                <a:blip r:embed="rId3"/>
                <a:stretch>
                  <a:fillRect/>
                </a:stretch>
              </a:blip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827584" y="6533296"/>
            <a:ext cx="1653273" cy="3247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10" i="1" dirty="0" smtClean="0">
                <a:solidFill>
                  <a:srgbClr val="996633"/>
                </a:solidFill>
              </a:rPr>
              <a:t>Luis Felipe Vivanco</a:t>
            </a:r>
            <a:endParaRPr lang="es-UY" sz="1510" i="1" dirty="0">
              <a:solidFill>
                <a:srgbClr val="996633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11560" y="5085184"/>
            <a:ext cx="2842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663300"/>
                </a:solidFill>
                <a:latin typeface="Fiolex Girls" pitchFamily="34" charset="0"/>
              </a:rPr>
              <a:t>Ines, </a:t>
            </a:r>
            <a:r>
              <a:rPr lang="en-US" sz="2800" dirty="0" err="1" smtClean="0">
                <a:solidFill>
                  <a:srgbClr val="663300"/>
                </a:solidFill>
                <a:latin typeface="Fiolex Girls" pitchFamily="34" charset="0"/>
              </a:rPr>
              <a:t>Difundiendo</a:t>
            </a:r>
            <a:r>
              <a:rPr lang="en-US" sz="2800" dirty="0" smtClean="0">
                <a:solidFill>
                  <a:srgbClr val="663300"/>
                </a:solidFill>
                <a:latin typeface="Fiolex Girls" pitchFamily="34" charset="0"/>
              </a:rPr>
              <a:t> </a:t>
            </a:r>
            <a:r>
              <a:rPr lang="en-US" sz="2800" dirty="0" err="1" smtClean="0">
                <a:solidFill>
                  <a:srgbClr val="663300"/>
                </a:solidFill>
                <a:latin typeface="Fiolex Girls" pitchFamily="34" charset="0"/>
              </a:rPr>
              <a:t>Poesia</a:t>
            </a:r>
            <a:endParaRPr lang="es-UY" sz="2800" dirty="0">
              <a:solidFill>
                <a:srgbClr val="663300"/>
              </a:solidFill>
              <a:latin typeface="Fiolex Girls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827584" y="6021288"/>
            <a:ext cx="2246128" cy="50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80" dirty="0" smtClean="0">
                <a:solidFill>
                  <a:srgbClr val="663300"/>
                </a:solidFill>
                <a:latin typeface="Fiolex Girls" pitchFamily="34" charset="0"/>
              </a:rPr>
              <a:t>inesgaret@gmail.com</a:t>
            </a:r>
            <a:endParaRPr lang="es-UY" sz="2680" dirty="0">
              <a:solidFill>
                <a:srgbClr val="663300"/>
              </a:solidFill>
              <a:latin typeface="Fiolex Girls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  <p:sp>
        <p:nvSpPr>
          <p:cNvPr id="16" name="15 CuadroTexto"/>
          <p:cNvSpPr txBox="1"/>
          <p:nvPr/>
        </p:nvSpPr>
        <p:spPr>
          <a:xfrm>
            <a:off x="1187624" y="1196752"/>
            <a:ext cx="172819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50" i="1" dirty="0" smtClean="0">
                <a:solidFill>
                  <a:srgbClr val="663300"/>
                </a:solidFill>
              </a:rPr>
              <a:t>Soneto 3</a:t>
            </a:r>
            <a:endParaRPr lang="es-UY" sz="1850" i="1" dirty="0">
              <a:solidFill>
                <a:srgbClr val="663300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67544" y="1556792"/>
            <a:ext cx="3427605" cy="4388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20" dirty="0" smtClean="0">
                <a:solidFill>
                  <a:srgbClr val="663300"/>
                </a:solidFill>
              </a:rPr>
              <a:t>Cálida voz despierta en tu dulzura,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tierno temblor en tu quietud florece,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y una experiencia virgen que se ofrece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con el asombro de su nieve pura.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/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Donde tu cuerpo anuncia sombra oscura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la claridad más viva resplandece,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y su milagro recogido acrece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toda la fe que mi dolor apura.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/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Porque siempre detrás de tu mirada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reina la sombra, y misteriosa impera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tu altiva convicción de ser amada.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/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¿Cómo soñar tu gracia verdadera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si estás en mi ilusión acompañada </a:t>
            </a:r>
            <a:br>
              <a:rPr lang="es-UY" sz="1520" dirty="0" smtClean="0">
                <a:solidFill>
                  <a:srgbClr val="663300"/>
                </a:solidFill>
              </a:rPr>
            </a:br>
            <a:r>
              <a:rPr lang="es-UY" sz="1520" dirty="0" smtClean="0">
                <a:solidFill>
                  <a:srgbClr val="663300"/>
                </a:solidFill>
              </a:rPr>
              <a:t>por una oscuridad que no quisiera?</a:t>
            </a:r>
            <a:r>
              <a:rPr lang="es-UY" dirty="0" smtClean="0"/>
              <a:t> </a:t>
            </a:r>
          </a:p>
          <a:p>
            <a:endParaRPr lang="es-UY" dirty="0"/>
          </a:p>
        </p:txBody>
      </p:sp>
      <p:sp>
        <p:nvSpPr>
          <p:cNvPr id="19" name="18 CuadroTexto"/>
          <p:cNvSpPr txBox="1"/>
          <p:nvPr/>
        </p:nvSpPr>
        <p:spPr>
          <a:xfrm>
            <a:off x="179512" y="71734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dirty="0"/>
          </a:p>
        </p:txBody>
      </p:sp>
      <p:pic>
        <p:nvPicPr>
          <p:cNvPr id="8" name="7 Imagen" descr="20130820_5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204864"/>
            <a:ext cx="3456384" cy="4985792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827584" y="5661248"/>
            <a:ext cx="164372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i="1" dirty="0" smtClean="0">
                <a:solidFill>
                  <a:srgbClr val="663300"/>
                </a:solidFill>
              </a:rPr>
              <a:t>Luis Felipe Vivanco</a:t>
            </a:r>
            <a:endParaRPr lang="es-UY" sz="1500" i="1" dirty="0">
              <a:solidFill>
                <a:srgbClr val="663300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51520" y="6165304"/>
            <a:ext cx="3117072" cy="3154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50" i="1" dirty="0" smtClean="0">
                <a:solidFill>
                  <a:srgbClr val="663300"/>
                </a:solidFill>
              </a:rPr>
              <a:t>Audio -</a:t>
            </a:r>
            <a:r>
              <a:rPr lang="es-UY" sz="1450" i="1" dirty="0" err="1" smtClean="0">
                <a:solidFill>
                  <a:srgbClr val="663300"/>
                </a:solidFill>
              </a:rPr>
              <a:t>İrlande</a:t>
            </a:r>
            <a:r>
              <a:rPr lang="es-UY" sz="1450" i="1" dirty="0" smtClean="0">
                <a:solidFill>
                  <a:srgbClr val="663300"/>
                </a:solidFill>
              </a:rPr>
              <a:t> </a:t>
            </a:r>
            <a:r>
              <a:rPr lang="es-UY" sz="1450" i="1" dirty="0" err="1" smtClean="0">
                <a:solidFill>
                  <a:srgbClr val="663300"/>
                </a:solidFill>
              </a:rPr>
              <a:t>Vangelis</a:t>
            </a:r>
            <a:r>
              <a:rPr lang="es-UY" sz="1450" i="1" dirty="0" smtClean="0">
                <a:solidFill>
                  <a:srgbClr val="663300"/>
                </a:solidFill>
              </a:rPr>
              <a:t> Opera Sauvage</a:t>
            </a:r>
            <a:endParaRPr lang="es-UY" sz="1450" i="1" dirty="0">
              <a:solidFill>
                <a:srgbClr val="663300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899592" y="6530218"/>
            <a:ext cx="1686424" cy="3277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30" i="1" dirty="0" smtClean="0">
                <a:solidFill>
                  <a:srgbClr val="663300"/>
                </a:solidFill>
              </a:rPr>
              <a:t>Imagenes- internet</a:t>
            </a:r>
            <a:endParaRPr lang="es-UY" sz="1530" i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ransition spd="slow" advClick="0">
    <p:fade/>
    <p:sndAc>
      <p:stSnd>
        <p:snd r:embed="rId2" name="VANGELIS - Irlan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4500"/>
                            </p:stCondLst>
                            <p:childTnLst>
                              <p:par>
                                <p:cTn id="39" presetID="10" presetClass="entr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5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3000"/>
                            </p:stCondLst>
                            <p:childTnLst>
                              <p:par>
                                <p:cTn id="57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96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46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7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36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66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86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  <p:bldP spid="18" grpId="0"/>
      <p:bldP spid="22" grpId="0"/>
      <p:bldP spid="22" grpId="1"/>
      <p:bldP spid="13" grpId="0"/>
      <p:bldP spid="14" grpId="0"/>
      <p:bldP spid="15" grpId="0" animBg="1"/>
      <p:bldP spid="16" grpId="0"/>
      <p:bldP spid="17" grpId="0"/>
      <p:bldP spid="20" grpId="0"/>
      <p:bldP spid="21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77</Words>
  <Application>Microsoft Office PowerPoint</Application>
  <PresentationFormat>Presentación en pantalla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58</cp:revision>
  <dcterms:created xsi:type="dcterms:W3CDTF">2017-06-13T17:07:23Z</dcterms:created>
  <dcterms:modified xsi:type="dcterms:W3CDTF">2017-06-14T21:17:18Z</dcterms:modified>
</cp:coreProperties>
</file>