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1" r:id="rId1"/>
  </p:sldMasterIdLst>
  <p:notesMasterIdLst>
    <p:notesMasterId r:id="rId4"/>
  </p:notesMasterIdLst>
  <p:sldIdLst>
    <p:sldId id="257" r:id="rId2"/>
    <p:sldId id="256" r:id="rId3"/>
  </p:sldIdLst>
  <p:sldSz cx="12192000" cy="6858000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alibri Light" panose="020F0302020204030204" pitchFamily="34" charset="0"/>
      <p:regular r:id="rId9"/>
      <p:italic r:id="rId10"/>
    </p:embeddedFont>
    <p:embeddedFont>
      <p:font typeface="Cambria" panose="02040503050406030204" pitchFamily="18" charset="0"/>
      <p:regular r:id="rId11"/>
      <p:bold r:id="rId12"/>
      <p:italic r:id="rId13"/>
      <p:boldItalic r:id="rId14"/>
    </p:embeddedFont>
    <p:embeddedFont>
      <p:font typeface="Fiolex Girls" panose="020B0603050302020204" pitchFamily="34" charset="0"/>
      <p:regular r:id="rId15"/>
    </p:embeddedFont>
    <p:embeddedFont>
      <p:font typeface="Great Vibes" panose="02000507080000020002" pitchFamily="2" charset="0"/>
      <p:regular r:id="rId16"/>
    </p:embeddedFont>
    <p:embeddedFont>
      <p:font typeface="Kristen ITC" panose="03050502040202030202" pitchFamily="66" charset="0"/>
      <p:regular r:id="rId17"/>
    </p:embeddedFont>
    <p:embeddedFont>
      <p:font typeface="Papyrus" panose="03070502060502030205" pitchFamily="66" charset="0"/>
      <p:regular r:id="rId18"/>
    </p:embeddedFont>
  </p:embeddedFontLst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iX8YW3GX1ZouyF2q2uirA==" hashData="eYSlCWc96oIplNwcLitWvnJKdaKzS3CreGImC/IZeyFhcQCAz4zTA282Tt8nW+3YJCfRV00Z1NE95H28LTr9g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392B"/>
    <a:srgbClr val="1F3738"/>
    <a:srgbClr val="585335"/>
    <a:srgbClr val="1B1C00"/>
    <a:srgbClr val="333F40"/>
    <a:srgbClr val="C9C0BE"/>
    <a:srgbClr val="E6892C"/>
    <a:srgbClr val="7C664F"/>
    <a:srgbClr val="F6C998"/>
    <a:srgbClr val="775F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108" y="16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FAF747-5891-4A9A-AB9A-EC8A55CB8E75}" type="datetimeFigureOut">
              <a:rPr lang="en-CA" smtClean="0"/>
              <a:t>2021-06-19</a:t>
            </a:fld>
            <a:endParaRPr lang="en-CA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8552B3-E1E6-464B-9206-702BF8346DC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59526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8552B3-E1E6-464B-9206-702BF8346DC3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269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E46E65-B008-423B-A689-C21D07DD8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E4E525-47FF-4A72-AC29-7924D5C49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DFBCDD-D4EB-4313-A0A9-47219965B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CBF2D-32F5-4C08-9346-CECD9B918350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2211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0337E9-981C-4812-B5C9-242943C86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2C4A2-AE1C-45CD-A37E-CDC715C37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97417D-3E24-4CDC-A2D0-2DC41D59C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F0EA8-EBA3-47CD-ACFD-630DD3716B77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5400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1ACF88-F43B-4C30-9ECB-B908A4808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F0EED9-5927-4446-9F3A-444661683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62D2E-735A-4C56-A5D8-3C6F1336A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12B70-EF10-4665-BB3D-EF208F12EFBB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03667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830D4D1-439C-47EB-88B8-9EA65D7F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7B050FD-4EF1-4078-95E9-21C45B49F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02A155A-FB1A-4CB9-A74C-9EB56F987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3DC96-4B90-4075-BD51-B75C801456C1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81894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F60EEA4-B498-4E53-AFB4-E35C7E44C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E0CCFDD-8D65-4BEB-AB35-A81FE545F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2832316-9DD3-4F23-83DF-61EE3A0FE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DCCF5-225D-4C44-B56F-EA47B7B56960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1228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D116465-CB9F-4F72-97CB-06AE88C08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03E4153-EEED-41E8-A8A0-70D381B10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4B6E7E7-BBFC-45E7-ACC4-73D6352E4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99E9C-BC49-40FE-AF3F-E624E48C973A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3628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EBD0E19-C29A-4F0F-99D5-BD7008409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AB6AD53-4576-4F9A-996C-5A89712A8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97194E1-E614-45B6-BF67-08E0F0CE4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02CEC-BB4D-4E11-8A64-4F35B0448B63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47615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5947424-47AE-4C60-AFBE-EBE7B0493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42DF08D-FDA4-4AF3-A065-D397F5929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2A39B12-D146-440B-8673-CAADD044D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62DD8-4883-42B2-883B-2C1600508E71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65456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C892B92-AD6A-4CF4-B3CB-214D34810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50ED4D5-7417-4B7F-9096-EE42456D4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FC5990D-9825-4FE1-8A53-E5202904A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06B35-172D-475F-BB02-DCC4D91E30C1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2403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78A491-2B47-435A-A333-88C3F2807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52C749-B9A6-4E71-9D18-58EF9ABCA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296473-F261-49F4-87BB-381B302F8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84808-73B5-4CFC-A593-7F5B57C755AD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29485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CA7B77-859B-4AC4-9EE5-4B482DE6F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6AC3D3-1939-4F19-BE24-4833DD353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A71189-5350-43D8-9EDE-CD3B3F1E4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B45D9-B70A-40F3-9618-8C06BB056264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71410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F2737AF-CD29-41AA-A2EE-0F1F5F9ECD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título del patrón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1A03B41-B321-48B8-833C-68DB2C8F90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los estilos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7F1AED-89F3-4519-8946-57ABFB0E72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EE4CE4-C881-4523-A462-AB7C658E76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882FA-17B4-44D1-8B78-97311FC360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D7AE07D-B5B2-4EE2-87B2-F5E7FF733FBF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5.png"/><Relationship Id="rId5" Type="http://schemas.openxmlformats.org/officeDocument/2006/relationships/image" Target="../media/image2.png"/><Relationship Id="rId10" Type="http://schemas.microsoft.com/office/2007/relationships/hdphoto" Target="../media/hdphoto3.wdp"/><Relationship Id="rId4" Type="http://schemas.openxmlformats.org/officeDocument/2006/relationships/image" Target="../media/image1.png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C0BE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E9551CA-BBFF-46A8-A74E-AE118BFB00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128" name="Text Box 56">
            <a:extLst>
              <a:ext uri="{FF2B5EF4-FFF2-40B4-BE49-F238E27FC236}">
                <a16:creationId xmlns:a16="http://schemas.microsoft.com/office/drawing/2014/main" id="{C8E57DCB-7021-4FF0-9E29-A02D1C07C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228600"/>
            <a:ext cx="3181350" cy="17240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  <a:t>Te vas tan sola </a:t>
            </a:r>
            <a:r>
              <a:rPr lang="en-US" altLang="en-US" sz="2650" dirty="0" err="1">
                <a:solidFill>
                  <a:srgbClr val="FFCC66"/>
                </a:solidFill>
                <a:latin typeface="Great Vibes" panose="02000507080000020002" pitchFamily="2" charset="0"/>
              </a:rPr>
              <a:t>como</a:t>
            </a:r>
            <a: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  <a:t> </a:t>
            </a:r>
            <a:r>
              <a:rPr lang="en-US" altLang="en-US" sz="2650" dirty="0" err="1">
                <a:solidFill>
                  <a:srgbClr val="FFCC66"/>
                </a:solidFill>
                <a:latin typeface="Great Vibes" panose="02000507080000020002" pitchFamily="2" charset="0"/>
              </a:rPr>
              <a:t>siempre</a:t>
            </a:r>
            <a:b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</a:br>
            <a: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  <a:t>te </a:t>
            </a:r>
            <a:r>
              <a:rPr lang="en-US" altLang="en-US" sz="2650" dirty="0" err="1">
                <a:solidFill>
                  <a:srgbClr val="FFCC66"/>
                </a:solidFill>
                <a:latin typeface="Great Vibes" panose="02000507080000020002" pitchFamily="2" charset="0"/>
              </a:rPr>
              <a:t>echaremos</a:t>
            </a:r>
            <a: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  <a:t> de </a:t>
            </a:r>
            <a:r>
              <a:rPr lang="en-US" altLang="en-US" sz="2650" dirty="0" err="1">
                <a:solidFill>
                  <a:srgbClr val="FFCC66"/>
                </a:solidFill>
                <a:latin typeface="Great Vibes" panose="02000507080000020002" pitchFamily="2" charset="0"/>
              </a:rPr>
              <a:t>menos</a:t>
            </a:r>
            <a:b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</a:br>
            <a: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  <a:t>yo y los abrazos de la </a:t>
            </a:r>
            <a:r>
              <a:rPr lang="en-US" altLang="en-US" sz="2650" dirty="0" err="1">
                <a:solidFill>
                  <a:srgbClr val="FFCC66"/>
                </a:solidFill>
                <a:latin typeface="Great Vibes" panose="02000507080000020002" pitchFamily="2" charset="0"/>
              </a:rPr>
              <a:t>tarde</a:t>
            </a:r>
            <a:b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</a:br>
            <a: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  <a:t>yo y mi alma y mi </a:t>
            </a:r>
            <a:r>
              <a:rPr lang="en-US" altLang="en-US" sz="2650" dirty="0" err="1">
                <a:solidFill>
                  <a:srgbClr val="FFCC66"/>
                </a:solidFill>
                <a:latin typeface="Great Vibes" panose="02000507080000020002" pitchFamily="2" charset="0"/>
              </a:rPr>
              <a:t>cuerpo</a:t>
            </a:r>
            <a:endParaRPr lang="en-US" altLang="en-US" sz="2650" dirty="0">
              <a:solidFill>
                <a:srgbClr val="FFCC66"/>
              </a:solidFill>
              <a:latin typeface="Great Vibes" panose="02000507080000020002" pitchFamily="2" charset="0"/>
            </a:endParaRPr>
          </a:p>
        </p:txBody>
      </p:sp>
      <p:sp>
        <p:nvSpPr>
          <p:cNvPr id="3130" name="Rectangle 58">
            <a:extLst>
              <a:ext uri="{FF2B5EF4-FFF2-40B4-BE49-F238E27FC236}">
                <a16:creationId xmlns:a16="http://schemas.microsoft.com/office/drawing/2014/main" id="{4FB96AE1-5C54-4EDE-8828-608B37A900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228600"/>
            <a:ext cx="2678113" cy="17240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  <a:t>tu </a:t>
            </a:r>
            <a:r>
              <a:rPr lang="en-US" altLang="en-US" sz="2650" dirty="0" err="1">
                <a:solidFill>
                  <a:srgbClr val="FFCC66"/>
                </a:solidFill>
                <a:latin typeface="Great Vibes" panose="02000507080000020002" pitchFamily="2" charset="0"/>
              </a:rPr>
              <a:t>larga</a:t>
            </a:r>
            <a: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  <a:t> sombra se resiste</a:t>
            </a:r>
            <a:b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</a:br>
            <a: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  <a:t>a abandonarnos  </a:t>
            </a:r>
            <a:r>
              <a:rPr lang="en-US" altLang="en-US" sz="2650" dirty="0" err="1">
                <a:solidFill>
                  <a:srgbClr val="FFCC66"/>
                </a:solidFill>
                <a:latin typeface="Great Vibes" panose="02000507080000020002" pitchFamily="2" charset="0"/>
              </a:rPr>
              <a:t>pero</a:t>
            </a:r>
            <a:b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</a:br>
            <a: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  <a:t>has decidido que se </a:t>
            </a:r>
            <a:r>
              <a:rPr lang="en-US" altLang="en-US" sz="2650" dirty="0" err="1">
                <a:solidFill>
                  <a:srgbClr val="FFCC66"/>
                </a:solidFill>
                <a:latin typeface="Great Vibes" panose="02000507080000020002" pitchFamily="2" charset="0"/>
              </a:rPr>
              <a:t>fuera</a:t>
            </a:r>
            <a:b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</a:br>
            <a:r>
              <a:rPr lang="en-US" altLang="en-US" sz="2650" dirty="0" err="1">
                <a:solidFill>
                  <a:srgbClr val="FFCC66"/>
                </a:solidFill>
                <a:latin typeface="Great Vibes" panose="02000507080000020002" pitchFamily="2" charset="0"/>
              </a:rPr>
              <a:t>contigo</a:t>
            </a:r>
            <a: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  <a:t> a </a:t>
            </a:r>
            <a:r>
              <a:rPr lang="en-US" altLang="en-US" sz="2650" dirty="0" err="1">
                <a:solidFill>
                  <a:srgbClr val="FFCC66"/>
                </a:solidFill>
                <a:latin typeface="Great Vibes" panose="02000507080000020002" pitchFamily="2" charset="0"/>
              </a:rPr>
              <a:t>todo</a:t>
            </a:r>
            <a:r>
              <a:rPr lang="en-US" altLang="en-US" sz="2650" dirty="0">
                <a:solidFill>
                  <a:srgbClr val="FFCC66"/>
                </a:solidFill>
                <a:latin typeface="Great Vibes" panose="02000507080000020002" pitchFamily="2" charset="0"/>
              </a:rPr>
              <a:t> </a:t>
            </a:r>
            <a:r>
              <a:rPr lang="en-US" altLang="en-US" sz="2650" dirty="0" err="1">
                <a:solidFill>
                  <a:srgbClr val="FFCC66"/>
                </a:solidFill>
                <a:latin typeface="Great Vibes" panose="02000507080000020002" pitchFamily="2" charset="0"/>
              </a:rPr>
              <a:t>riesgo</a:t>
            </a:r>
            <a:endParaRPr lang="en-US" altLang="en-US" sz="2650" dirty="0">
              <a:solidFill>
                <a:srgbClr val="FFCC66"/>
              </a:solidFill>
              <a:latin typeface="Great Vibes" panose="02000507080000020002" pitchFamily="2" charset="0"/>
            </a:endParaRPr>
          </a:p>
        </p:txBody>
      </p:sp>
      <p:sp>
        <p:nvSpPr>
          <p:cNvPr id="2053" name="Text Box 78">
            <a:extLst>
              <a:ext uri="{FF2B5EF4-FFF2-40B4-BE49-F238E27FC236}">
                <a16:creationId xmlns:a16="http://schemas.microsoft.com/office/drawing/2014/main" id="{1EA7C33D-6241-47CB-9FED-47F3085470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762000" y="7086600"/>
            <a:ext cx="2822575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400">
                <a:solidFill>
                  <a:srgbClr val="E4E4E4"/>
                </a:solidFill>
                <a:latin typeface="Papyrus" panose="03070502060502030205" pitchFamily="66" charset="0"/>
              </a:rPr>
              <a:t>mas si una tarde te extraviaras</a:t>
            </a:r>
            <a:br>
              <a:rPr lang="en-US" altLang="en-US" sz="1400">
                <a:solidFill>
                  <a:srgbClr val="E4E4E4"/>
                </a:solidFill>
                <a:latin typeface="Papyrus" panose="03070502060502030205" pitchFamily="66" charset="0"/>
              </a:rPr>
            </a:br>
            <a:r>
              <a:rPr lang="en-US" altLang="en-US" sz="1400">
                <a:solidFill>
                  <a:srgbClr val="E4E4E4"/>
                </a:solidFill>
                <a:latin typeface="Papyrus" panose="03070502060502030205" pitchFamily="66" charset="0"/>
              </a:rPr>
              <a:t>entre el mar y el espejo</a:t>
            </a:r>
            <a:br>
              <a:rPr lang="en-US" altLang="en-US" sz="1400">
                <a:solidFill>
                  <a:srgbClr val="E4E4E4"/>
                </a:solidFill>
                <a:latin typeface="Papyrus" panose="03070502060502030205" pitchFamily="66" charset="0"/>
              </a:rPr>
            </a:br>
            <a:r>
              <a:rPr lang="en-US" altLang="en-US" sz="1400">
                <a:solidFill>
                  <a:srgbClr val="E4E4E4"/>
                </a:solidFill>
                <a:latin typeface="Papyrus" panose="03070502060502030205" pitchFamily="66" charset="0"/>
              </a:rPr>
              <a:t>recuerda siempre que aquí estamos</a:t>
            </a:r>
            <a:br>
              <a:rPr lang="en-US" altLang="en-US" sz="1400">
                <a:solidFill>
                  <a:srgbClr val="E4E4E4"/>
                </a:solidFill>
                <a:latin typeface="Papyrus" panose="03070502060502030205" pitchFamily="66" charset="0"/>
              </a:rPr>
            </a:br>
            <a:r>
              <a:rPr lang="en-US" altLang="en-US" sz="1400">
                <a:solidFill>
                  <a:srgbClr val="E4E4E4"/>
                </a:solidFill>
                <a:latin typeface="Papyrus" panose="03070502060502030205" pitchFamily="66" charset="0"/>
              </a:rPr>
              <a:t>yo y mi alma y mi cuerpo…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9270687-55D6-463F-B25D-71AB3D6349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457200"/>
            <a:ext cx="4155305" cy="661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sz="3690" dirty="0">
                <a:solidFill>
                  <a:srgbClr val="FFCC66"/>
                </a:solidFill>
                <a:latin typeface="Great Vibes" panose="02000507080000020002" pitchFamily="2" charset="0"/>
              </a:rPr>
              <a:t>Sonata para adios y flauta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BB6078D-D931-4037-B8CB-6CF976C649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143000"/>
            <a:ext cx="22526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CA" altLang="en-US" dirty="0">
                <a:solidFill>
                  <a:srgbClr val="FFCC66"/>
                </a:solidFill>
                <a:latin typeface="Great Vibes" panose="02000507080000020002" pitchFamily="2" charset="0"/>
              </a:rPr>
              <a:t>Mario Benedetti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99428A69-FE28-49C4-9B7E-070F623BAA6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6D2AB17-CCAF-4A68-9560-B4539926FAD2}"/>
              </a:ext>
            </a:extLst>
          </p:cNvPr>
          <p:cNvSpPr txBox="1"/>
          <p:nvPr/>
        </p:nvSpPr>
        <p:spPr>
          <a:xfrm>
            <a:off x="3581400" y="228600"/>
            <a:ext cx="3877985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de todos modos no querría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que enterraras tu sueño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aquel en que tu amor de nadie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era como un estreno	</a:t>
            </a:r>
            <a:endParaRPr lang="en-CA" sz="2650" dirty="0">
              <a:solidFill>
                <a:schemeClr val="accent6">
                  <a:lumMod val="50000"/>
                </a:schemeClr>
              </a:solidFill>
              <a:latin typeface="Great Vibes" panose="02000507080000020002" pitchFamily="2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59ED03E-4113-48C3-95FD-1291F5BBCAE2}"/>
              </a:ext>
            </a:extLst>
          </p:cNvPr>
          <p:cNvSpPr txBox="1"/>
          <p:nvPr/>
        </p:nvSpPr>
        <p:spPr>
          <a:xfrm>
            <a:off x="6934200" y="228600"/>
            <a:ext cx="3877985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te vas de nuevo no sé a dónde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y tu adiós es un eco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que se prolonga y nos alude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como un último gesto		</a:t>
            </a:r>
          </a:p>
          <a:p>
            <a:endParaRPr lang="es-ES" dirty="0"/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91460740-ECCD-464F-A2E0-A3D6C07A68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EBB692C-89C0-4E5B-8073-6E02174FDB2B}"/>
              </a:ext>
            </a:extLst>
          </p:cNvPr>
          <p:cNvSpPr txBox="1"/>
          <p:nvPr/>
        </p:nvSpPr>
        <p:spPr>
          <a:xfrm>
            <a:off x="685800" y="381000"/>
            <a:ext cx="3416320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nunca guardaste la ternura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como pan para luego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estoy seguro de encontrarla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liviana entre tus pechos	</a:t>
            </a:r>
            <a:r>
              <a:rPr lang="es-ES" sz="2650" dirty="0">
                <a:solidFill>
                  <a:srgbClr val="FFCC66"/>
                </a:solidFill>
                <a:latin typeface="Great Vibes" panose="02000507080000020002" pitchFamily="2" charset="0"/>
              </a:rPr>
              <a:t>	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D2D49FB-60FA-4696-B516-B1332D2C333F}"/>
              </a:ext>
            </a:extLst>
          </p:cNvPr>
          <p:cNvSpPr txBox="1"/>
          <p:nvPr/>
        </p:nvSpPr>
        <p:spPr>
          <a:xfrm>
            <a:off x="3733800" y="381000"/>
            <a:ext cx="4339650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te vas con paso de derrota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pero no me lo creo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siempre has vencido en tu querella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contra el odio y el miedo		</a:t>
            </a: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6B4620AA-C0EC-40F4-A4BF-853B5C0C7E0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4A2A43E-5A8F-410D-B82D-B1C9E96241B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36654">
            <a:off x="5013961" y="1906442"/>
            <a:ext cx="3317984" cy="5041946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55B65C9A-0E79-4F15-9D9C-C1B7313C657E}"/>
              </a:ext>
            </a:extLst>
          </p:cNvPr>
          <p:cNvSpPr txBox="1"/>
          <p:nvPr/>
        </p:nvSpPr>
        <p:spPr>
          <a:xfrm>
            <a:off x="4953000" y="-2458"/>
            <a:ext cx="441960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quién sabe allá lo que te aguarda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ese allá tan desierto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que se quedó sin golondrinas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todo erial / todo invierno</a:t>
            </a:r>
            <a:r>
              <a:rPr lang="es-ES" dirty="0">
                <a:solidFill>
                  <a:schemeClr val="accent6">
                    <a:lumMod val="50000"/>
                  </a:schemeClr>
                </a:solidFill>
              </a:rPr>
              <a:t>	</a:t>
            </a:r>
            <a:endParaRPr lang="en-CA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9A01B085-D5DC-4CCF-B15B-1064B86BF626}"/>
              </a:ext>
            </a:extLst>
          </p:cNvPr>
          <p:cNvSpPr txBox="1"/>
          <p:nvPr/>
        </p:nvSpPr>
        <p:spPr>
          <a:xfrm>
            <a:off x="8458200" y="0"/>
            <a:ext cx="449580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mas si una tarde te extraviaras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entre el mar y el espejo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recuerda siempre que aquí estamos		</a:t>
            </a:r>
          </a:p>
          <a:p>
            <a:r>
              <a:rPr lang="es-ES" sz="265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yo y mi alma y mi cuerpo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21835A97-E737-43F5-A9DF-CEBB11BBE001}"/>
              </a:ext>
            </a:extLst>
          </p:cNvPr>
          <p:cNvSpPr txBox="1"/>
          <p:nvPr/>
        </p:nvSpPr>
        <p:spPr>
          <a:xfrm>
            <a:off x="2057400" y="228600"/>
            <a:ext cx="7374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>
                <a:solidFill>
                  <a:schemeClr val="accent6">
                    <a:lumMod val="50000"/>
                  </a:schemeClr>
                </a:solidFill>
              </a:rPr>
              <a:t>Todos los derechos de autor pertenecen a los respectivos artistas/ fotógrafos</a:t>
            </a:r>
            <a:endParaRPr lang="en-CA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043A955-20F9-4347-A9C0-DAB80531090C}"/>
              </a:ext>
            </a:extLst>
          </p:cNvPr>
          <p:cNvSpPr txBox="1"/>
          <p:nvPr/>
        </p:nvSpPr>
        <p:spPr>
          <a:xfrm>
            <a:off x="1066800" y="990600"/>
            <a:ext cx="35718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400" dirty="0">
                <a:solidFill>
                  <a:schemeClr val="accent6">
                    <a:lumMod val="50000"/>
                  </a:schemeClr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264DE7CC-077C-4B7D-B5CA-0E298044E9CB}"/>
              </a:ext>
            </a:extLst>
          </p:cNvPr>
          <p:cNvSpPr/>
          <p:nvPr/>
        </p:nvSpPr>
        <p:spPr>
          <a:xfrm>
            <a:off x="-2133600" y="-1676400"/>
            <a:ext cx="14325600" cy="8534400"/>
          </a:xfrm>
          <a:prstGeom prst="rect">
            <a:avLst/>
          </a:prstGeom>
          <a:solidFill>
            <a:srgbClr val="1E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68A73D84-60D2-48AE-B75C-30D3DEC6B596}"/>
              </a:ext>
            </a:extLst>
          </p:cNvPr>
          <p:cNvSpPr/>
          <p:nvPr/>
        </p:nvSpPr>
        <p:spPr>
          <a:xfrm>
            <a:off x="-685800" y="-381000"/>
            <a:ext cx="12877800" cy="7239000"/>
          </a:xfrm>
          <a:prstGeom prst="rect">
            <a:avLst/>
          </a:prstGeom>
          <a:solidFill>
            <a:srgbClr val="1E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4426A2-F23B-46B1-BF47-B993FF5E3BB8}"/>
              </a:ext>
            </a:extLst>
          </p:cNvPr>
          <p:cNvSpPr txBox="1"/>
          <p:nvPr/>
        </p:nvSpPr>
        <p:spPr>
          <a:xfrm>
            <a:off x="4267200" y="457200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Sonata para adios y flauta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2BD8B6B1-F9EB-4F17-A152-5A0D4442BDD5}"/>
              </a:ext>
            </a:extLst>
          </p:cNvPr>
          <p:cNvSpPr txBox="1"/>
          <p:nvPr/>
        </p:nvSpPr>
        <p:spPr>
          <a:xfrm>
            <a:off x="2286000" y="1066800"/>
            <a:ext cx="3877985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Te vas tan sola como siempre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te echaremos de menos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yo y los abrazos de la tarde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yo y mi alma y mi cuerpo		</a:t>
            </a:r>
          </a:p>
          <a:p>
            <a:endParaRPr lang="es-ES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Tu larga sombra se resiste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a abandonarnos / pero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has decidido que se fuera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contigo a todo riesgo		</a:t>
            </a:r>
          </a:p>
          <a:p>
            <a:endParaRPr lang="es-ES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de todos modos no querría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que enterraras tu sueño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aquel en que tu amor de nadie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era como un estreno		</a:t>
            </a:r>
          </a:p>
          <a:p>
            <a:endParaRPr lang="es-ES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te vas de nuevo no sé a dónde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y tu adiós es un eco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que se prolonga y nos alude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como un último gesto</a:t>
            </a:r>
            <a:endParaRPr lang="en-CA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3DDC1A3D-0242-425E-9157-06FD20B48C97}"/>
              </a:ext>
            </a:extLst>
          </p:cNvPr>
          <p:cNvSpPr txBox="1"/>
          <p:nvPr/>
        </p:nvSpPr>
        <p:spPr>
          <a:xfrm>
            <a:off x="6248400" y="1066800"/>
            <a:ext cx="53340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nunca guardaste la ternura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como pan para luego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estoy seguro de encontrarla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liviana entre tus pechos		</a:t>
            </a:r>
          </a:p>
          <a:p>
            <a:endParaRPr lang="es-ES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te vas con paso de derrota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pero no me lo creo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siempre has vencido en tu querella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contra el odio y el miedo		</a:t>
            </a:r>
          </a:p>
          <a:p>
            <a:endParaRPr lang="es-ES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quién sabe allá lo que te aguarda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ese allá tan desierto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que se quedó sin golondrinas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todo erial / todo invierno		</a:t>
            </a:r>
          </a:p>
          <a:p>
            <a:endParaRPr lang="es-ES" i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mas si una tarde te extraviaras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entre el mar y el espejo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recuerda siempre que aquí estamos		</a:t>
            </a:r>
          </a:p>
          <a:p>
            <a:r>
              <a:rPr lang="es-ES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yo y mi alma y mi cuerpo		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F82F8FCB-B666-43C5-929C-970CD00BE416}"/>
              </a:ext>
            </a:extLst>
          </p:cNvPr>
          <p:cNvSpPr txBox="1"/>
          <p:nvPr/>
        </p:nvSpPr>
        <p:spPr>
          <a:xfrm>
            <a:off x="4800600" y="6434848"/>
            <a:ext cx="2438400" cy="39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99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Mario Benedetti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A4BBBEE5-2F9F-48E8-A46B-6A1DB924D704}"/>
              </a:ext>
            </a:extLst>
          </p:cNvPr>
          <p:cNvSpPr txBox="1"/>
          <p:nvPr/>
        </p:nvSpPr>
        <p:spPr>
          <a:xfrm>
            <a:off x="5410200" y="609600"/>
            <a:ext cx="1823384" cy="3739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830" i="1" dirty="0">
                <a:solidFill>
                  <a:schemeClr val="accent6">
                    <a:lumMod val="50000"/>
                  </a:schemeClr>
                </a:solidFill>
                <a:latin typeface="Cambria" panose="02040503050406030204" pitchFamily="18" charset="0"/>
              </a:rPr>
              <a:t>Sin fines de </a:t>
            </a:r>
            <a:r>
              <a:rPr lang="en-CA" sz="1830" i="1" dirty="0" err="1">
                <a:solidFill>
                  <a:schemeClr val="accent6">
                    <a:lumMod val="50000"/>
                  </a:schemeClr>
                </a:solidFill>
                <a:latin typeface="Cambria" panose="02040503050406030204" pitchFamily="18" charset="0"/>
              </a:rPr>
              <a:t>lucro</a:t>
            </a:r>
            <a:endParaRPr lang="en-CA" sz="1830" i="1" dirty="0">
              <a:solidFill>
                <a:schemeClr val="accent6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0000">
        <p:sndAc>
          <p:stSnd>
            <p:snd r:embed="rId3" name="ma.wav"/>
          </p:stSnd>
        </p:sndAc>
      </p:transition>
    </mc:Choice>
    <mc:Fallback>
      <p:transition spd="slow" advClick="0" advTm="10000">
        <p:sndAc>
          <p:stSnd>
            <p:snd r:embed="rId3" name="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3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500"/>
                            </p:stCondLst>
                            <p:childTnLst>
                              <p:par>
                                <p:cTn id="34" presetID="55" presetClass="entr" presetSubtype="0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9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3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0"/>
                            </p:stCondLst>
                            <p:childTnLst>
                              <p:par>
                                <p:cTn id="4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2500"/>
                            </p:stCondLst>
                            <p:childTnLst>
                              <p:par>
                                <p:cTn id="56" presetID="55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9500"/>
                            </p:stCondLst>
                            <p:childTnLst>
                              <p:par>
                                <p:cTn id="6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4500"/>
                            </p:stCondLst>
                            <p:childTnLst>
                              <p:par>
                                <p:cTn id="78" presetID="55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3000"/>
                            </p:stCondLst>
                            <p:childTnLst>
                              <p:par>
                                <p:cTn id="84" presetID="10" presetClass="exit" presetSubtype="0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1500"/>
                            </p:stCondLst>
                            <p:childTnLst>
                              <p:par>
                                <p:cTn id="9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6500"/>
                            </p:stCondLst>
                            <p:childTnLst>
                              <p:par>
                                <p:cTn id="100" presetID="55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0"/>
                            </p:stCondLst>
                            <p:childTnLst>
                              <p:par>
                                <p:cTn id="106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0"/>
                            </p:stCondLst>
                            <p:childTnLst>
                              <p:par>
                                <p:cTn id="113" presetID="2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154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17400"/>
                            </p:stCondLst>
                            <p:childTnLst>
                              <p:par>
                                <p:cTn id="13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19400"/>
                            </p:stCondLst>
                            <p:childTnLst>
                              <p:par>
                                <p:cTn id="139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22400"/>
                            </p:stCondLst>
                            <p:childTnLst>
                              <p:par>
                                <p:cTn id="143" presetID="16" presetClass="entr" presetSubtype="2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284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329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39900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5890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8" grpId="0" build="allAtOnce"/>
      <p:bldP spid="3130" grpId="0"/>
      <p:bldP spid="3130" grpId="1"/>
      <p:bldP spid="6" grpId="0"/>
      <p:bldP spid="6" grpId="1"/>
      <p:bldP spid="7" grpId="0"/>
      <p:bldP spid="7" grpId="1"/>
      <p:bldP spid="2" grpId="0"/>
      <p:bldP spid="2" grpId="1"/>
      <p:bldP spid="3" grpId="0"/>
      <p:bldP spid="3" grpId="1"/>
      <p:bldP spid="4" grpId="0"/>
      <p:bldP spid="4" grpId="1"/>
      <p:bldP spid="8" grpId="0"/>
      <p:bldP spid="8" grpId="1"/>
      <p:bldP spid="9" grpId="0"/>
      <p:bldP spid="9" grpId="1"/>
      <p:bldP spid="11" grpId="0"/>
      <p:bldP spid="11" grpId="1"/>
      <p:bldP spid="13" grpId="0"/>
      <p:bldP spid="14" grpId="0"/>
      <p:bldP spid="15" grpId="0" animBg="1"/>
      <p:bldP spid="12" grpId="0" animBg="1"/>
      <p:bldP spid="16" grpId="0"/>
      <p:bldP spid="21" grpId="0"/>
      <p:bldP spid="22" grpId="0"/>
      <p:bldP spid="23" grpId="0"/>
      <p:bldP spid="24" grpId="0"/>
      <p:bldP spid="2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2418924-0FF3-4954-9398-BD7C9CD851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DC3CA31-A949-49B1-9A3A-5D7FEAFD6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7691F31-F142-46DE-8D55-64D573C8DD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B7D9294-E56D-43C8-8D20-5146B8088C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9848E38-1183-4E9E-803A-588BE0AAD2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2A4CD42B-3DBA-49B5-9CBF-B88CCE669C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3BA2451A-F209-4250-9D3A-80E10763E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E7142955-A454-4D84-B97A-ADFA246A4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AC7FD9A-41CD-4C1B-954A-12B50CF84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74148A2-7F95-402A-9E77-D688EC01B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E97D38A-DEE7-4C99-B4FF-C501065DB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555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3634</TotalTime>
  <Words>538</Words>
  <Application>Microsoft Office PowerPoint</Application>
  <PresentationFormat>Panorámica</PresentationFormat>
  <Paragraphs>75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Arial</vt:lpstr>
      <vt:lpstr>Great Vibes</vt:lpstr>
      <vt:lpstr>Kristen ITC</vt:lpstr>
      <vt:lpstr>Papyrus</vt:lpstr>
      <vt:lpstr>Calibri Light</vt:lpstr>
      <vt:lpstr>Fiolex Girls</vt:lpstr>
      <vt:lpstr>Cambria</vt:lpstr>
      <vt:lpstr>Calibri</vt:lpstr>
      <vt:lpstr>Diseño predeterminado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 Garet</cp:lastModifiedBy>
  <cp:revision>81</cp:revision>
  <dcterms:created xsi:type="dcterms:W3CDTF">2009-01-15T19:24:12Z</dcterms:created>
  <dcterms:modified xsi:type="dcterms:W3CDTF">2021-06-19T23:23:05Z</dcterms:modified>
</cp:coreProperties>
</file>