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93" r:id="rId3"/>
    <p:sldId id="310" r:id="rId4"/>
    <p:sldId id="301" r:id="rId5"/>
    <p:sldId id="295" r:id="rId6"/>
    <p:sldId id="308" r:id="rId7"/>
    <p:sldId id="298" r:id="rId8"/>
    <p:sldId id="303" r:id="rId9"/>
    <p:sldId id="312" r:id="rId10"/>
    <p:sldId id="294" r:id="rId11"/>
    <p:sldId id="309" r:id="rId12"/>
    <p:sldId id="299" r:id="rId13"/>
    <p:sldId id="306" r:id="rId14"/>
    <p:sldId id="305" r:id="rId15"/>
    <p:sldId id="296" r:id="rId16"/>
    <p:sldId id="307" r:id="rId17"/>
    <p:sldId id="304" r:id="rId18"/>
    <p:sldId id="297" r:id="rId19"/>
    <p:sldId id="311" r:id="rId20"/>
    <p:sldId id="313" r:id="rId21"/>
    <p:sldId id="302" r:id="rId22"/>
    <p:sldId id="300" r:id="rId23"/>
    <p:sldId id="314" r:id="rId24"/>
  </p:sldIdLst>
  <p:sldSz cx="34564638" cy="25923875"/>
  <p:notesSz cx="6858000" cy="9144000"/>
  <p:defaultTextStyle>
    <a:defPPr>
      <a:defRPr lang="nl-NL"/>
    </a:defPPr>
    <a:lvl1pPr marL="0" algn="l" defTabSz="4114800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1pPr>
    <a:lvl2pPr marL="2057400" algn="l" defTabSz="4114800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2pPr>
    <a:lvl3pPr marL="4114800" algn="l" defTabSz="4114800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3pPr>
    <a:lvl4pPr marL="6172200" algn="l" defTabSz="4114800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4pPr>
    <a:lvl5pPr marL="8229600" algn="l" defTabSz="4114800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5pPr>
    <a:lvl6pPr marL="10287000" algn="l" defTabSz="4114800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6pPr>
    <a:lvl7pPr marL="12344400" algn="l" defTabSz="4114800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7pPr>
    <a:lvl8pPr marL="14401800" algn="l" defTabSz="4114800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8pPr>
    <a:lvl9pPr marL="16459200" algn="l" defTabSz="4114800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jrc5Q9TpmNt9f73koNWIQ==" hashData="vr5xblxr+CGPGgNm8qeIMt6DRm3gHXpBwR8SHe9YJOosYwzI7saCzN8HiGaB4aid6LOw3vPFzK/CdO+8Vul41Q=="/>
  <p:extLst>
    <p:ext uri="{EFAFB233-063F-42B5-8137-9DF3F51BA10A}">
      <p15:sldGuideLst xmlns:p15="http://schemas.microsoft.com/office/powerpoint/2012/main">
        <p15:guide id="1" orient="horz" pos="8165" userDrawn="1">
          <p15:clr>
            <a:srgbClr val="A4A3A4"/>
          </p15:clr>
        </p15:guide>
        <p15:guide id="2" pos="1088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66"/>
    <a:srgbClr val="00CC66"/>
    <a:srgbClr val="009E47"/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44" autoAdjust="0"/>
    <p:restoredTop sz="94660"/>
  </p:normalViewPr>
  <p:slideViewPr>
    <p:cSldViewPr snapToObjects="1">
      <p:cViewPr varScale="1">
        <p:scale>
          <a:sx n="20" d="100"/>
          <a:sy n="20" d="100"/>
        </p:scale>
        <p:origin x="402" y="84"/>
      </p:cViewPr>
      <p:guideLst>
        <p:guide orient="horz" pos="8165"/>
        <p:guide pos="1088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1FCC61-D478-4705-9E93-5CEAF48EBD55}" type="datetimeFigureOut">
              <a:rPr lang="nl-NL" smtClean="0"/>
              <a:t>1-4-2013</a:t>
            </a:fld>
            <a:endParaRPr lang="nl-N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F7EC84-0236-4E9D-B24A-0AA3F807A553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370990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114800" rtl="0" eaLnBrk="1" latinLnBrk="0" hangingPunct="1">
      <a:defRPr sz="5400" kern="1200">
        <a:solidFill>
          <a:schemeClr val="tx1"/>
        </a:solidFill>
        <a:latin typeface="+mn-lt"/>
        <a:ea typeface="+mn-ea"/>
        <a:cs typeface="+mn-cs"/>
      </a:defRPr>
    </a:lvl1pPr>
    <a:lvl2pPr marL="2057400" algn="l" defTabSz="4114800" rtl="0" eaLnBrk="1" latinLnBrk="0" hangingPunct="1">
      <a:defRPr sz="5400" kern="1200">
        <a:solidFill>
          <a:schemeClr val="tx1"/>
        </a:solidFill>
        <a:latin typeface="+mn-lt"/>
        <a:ea typeface="+mn-ea"/>
        <a:cs typeface="+mn-cs"/>
      </a:defRPr>
    </a:lvl2pPr>
    <a:lvl3pPr marL="4114800" algn="l" defTabSz="4114800" rtl="0" eaLnBrk="1" latinLnBrk="0" hangingPunct="1">
      <a:defRPr sz="5400" kern="1200">
        <a:solidFill>
          <a:schemeClr val="tx1"/>
        </a:solidFill>
        <a:latin typeface="+mn-lt"/>
        <a:ea typeface="+mn-ea"/>
        <a:cs typeface="+mn-cs"/>
      </a:defRPr>
    </a:lvl3pPr>
    <a:lvl4pPr marL="6172200" algn="l" defTabSz="4114800" rtl="0" eaLnBrk="1" latinLnBrk="0" hangingPunct="1">
      <a:defRPr sz="5400" kern="1200">
        <a:solidFill>
          <a:schemeClr val="tx1"/>
        </a:solidFill>
        <a:latin typeface="+mn-lt"/>
        <a:ea typeface="+mn-ea"/>
        <a:cs typeface="+mn-cs"/>
      </a:defRPr>
    </a:lvl4pPr>
    <a:lvl5pPr marL="8229600" algn="l" defTabSz="4114800" rtl="0" eaLnBrk="1" latinLnBrk="0" hangingPunct="1">
      <a:defRPr sz="5400" kern="1200">
        <a:solidFill>
          <a:schemeClr val="tx1"/>
        </a:solidFill>
        <a:latin typeface="+mn-lt"/>
        <a:ea typeface="+mn-ea"/>
        <a:cs typeface="+mn-cs"/>
      </a:defRPr>
    </a:lvl5pPr>
    <a:lvl6pPr marL="10287000" algn="l" defTabSz="4114800" rtl="0" eaLnBrk="1" latinLnBrk="0" hangingPunct="1">
      <a:defRPr sz="5400" kern="1200">
        <a:solidFill>
          <a:schemeClr val="tx1"/>
        </a:solidFill>
        <a:latin typeface="+mn-lt"/>
        <a:ea typeface="+mn-ea"/>
        <a:cs typeface="+mn-cs"/>
      </a:defRPr>
    </a:lvl6pPr>
    <a:lvl7pPr marL="12344400" algn="l" defTabSz="4114800" rtl="0" eaLnBrk="1" latinLnBrk="0" hangingPunct="1">
      <a:defRPr sz="5400" kern="1200">
        <a:solidFill>
          <a:schemeClr val="tx1"/>
        </a:solidFill>
        <a:latin typeface="+mn-lt"/>
        <a:ea typeface="+mn-ea"/>
        <a:cs typeface="+mn-cs"/>
      </a:defRPr>
    </a:lvl7pPr>
    <a:lvl8pPr marL="14401800" algn="l" defTabSz="4114800" rtl="0" eaLnBrk="1" latinLnBrk="0" hangingPunct="1">
      <a:defRPr sz="5400" kern="1200">
        <a:solidFill>
          <a:schemeClr val="tx1"/>
        </a:solidFill>
        <a:latin typeface="+mn-lt"/>
        <a:ea typeface="+mn-ea"/>
        <a:cs typeface="+mn-cs"/>
      </a:defRPr>
    </a:lvl8pPr>
    <a:lvl9pPr marL="16459200" algn="l" defTabSz="4114800" rtl="0" eaLnBrk="1" latinLnBrk="0" hangingPunct="1">
      <a:defRPr sz="5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F7EC84-0236-4E9D-B24A-0AA3F807A553}" type="slidenum">
              <a:rPr lang="nl-NL" smtClean="0"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96854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92348" y="8053206"/>
            <a:ext cx="29379942" cy="555683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84696" y="14690196"/>
            <a:ext cx="24195247" cy="662499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543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086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6291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6172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7715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9258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0801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234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29C36-2272-4E69-9768-48A709CDC096}" type="datetimeFigureOut">
              <a:rPr lang="nl-NL" smtClean="0"/>
              <a:t>1-4-2013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6DD0D-EA4A-4AA8-8728-C9573B2A0BA0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30925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29C36-2272-4E69-9768-48A709CDC096}" type="datetimeFigureOut">
              <a:rPr lang="nl-NL" smtClean="0"/>
              <a:t>1-4-2013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6DD0D-EA4A-4AA8-8728-C9573B2A0BA0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53372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0368" y="16658492"/>
            <a:ext cx="29379942" cy="5148770"/>
          </a:xfrm>
        </p:spPr>
        <p:txBody>
          <a:bodyPr anchor="t"/>
          <a:lstStyle>
            <a:lvl1pPr algn="l">
              <a:defRPr sz="13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30368" y="10987646"/>
            <a:ext cx="29379942" cy="5670846"/>
          </a:xfrm>
        </p:spPr>
        <p:txBody>
          <a:bodyPr anchor="b"/>
          <a:lstStyle>
            <a:lvl1pPr marL="0" indent="0">
              <a:buNone/>
              <a:defRPr sz="6750">
                <a:solidFill>
                  <a:schemeClr val="tx1">
                    <a:tint val="75000"/>
                  </a:schemeClr>
                </a:solidFill>
              </a:defRPr>
            </a:lvl1pPr>
            <a:lvl2pPr marL="1543050" indent="0">
              <a:buNone/>
              <a:defRPr sz="6075">
                <a:solidFill>
                  <a:schemeClr val="tx1">
                    <a:tint val="75000"/>
                  </a:schemeClr>
                </a:solidFill>
              </a:defRPr>
            </a:lvl2pPr>
            <a:lvl3pPr marL="3086100" indent="0">
              <a:buNone/>
              <a:defRPr sz="5400">
                <a:solidFill>
                  <a:schemeClr val="tx1">
                    <a:tint val="75000"/>
                  </a:schemeClr>
                </a:solidFill>
              </a:defRPr>
            </a:lvl3pPr>
            <a:lvl4pPr marL="4629150" indent="0">
              <a:buNone/>
              <a:defRPr sz="4725">
                <a:solidFill>
                  <a:schemeClr val="tx1">
                    <a:tint val="75000"/>
                  </a:schemeClr>
                </a:solidFill>
              </a:defRPr>
            </a:lvl4pPr>
            <a:lvl5pPr marL="6172200" indent="0">
              <a:buNone/>
              <a:defRPr sz="4725">
                <a:solidFill>
                  <a:schemeClr val="tx1">
                    <a:tint val="75000"/>
                  </a:schemeClr>
                </a:solidFill>
              </a:defRPr>
            </a:lvl5pPr>
            <a:lvl6pPr marL="7715250" indent="0">
              <a:buNone/>
              <a:defRPr sz="4725">
                <a:solidFill>
                  <a:schemeClr val="tx1">
                    <a:tint val="75000"/>
                  </a:schemeClr>
                </a:solidFill>
              </a:defRPr>
            </a:lvl6pPr>
            <a:lvl7pPr marL="9258300" indent="0">
              <a:buNone/>
              <a:defRPr sz="4725">
                <a:solidFill>
                  <a:schemeClr val="tx1">
                    <a:tint val="75000"/>
                  </a:schemeClr>
                </a:solidFill>
              </a:defRPr>
            </a:lvl7pPr>
            <a:lvl8pPr marL="10801350" indent="0">
              <a:buNone/>
              <a:defRPr sz="4725">
                <a:solidFill>
                  <a:schemeClr val="tx1">
                    <a:tint val="75000"/>
                  </a:schemeClr>
                </a:solidFill>
              </a:defRPr>
            </a:lvl8pPr>
            <a:lvl9pPr marL="12344400" indent="0">
              <a:buNone/>
              <a:defRPr sz="472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29C36-2272-4E69-9768-48A709CDC096}" type="datetimeFigureOut">
              <a:rPr lang="nl-NL" smtClean="0"/>
              <a:t>1-4-2013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6DD0D-EA4A-4AA8-8728-C9573B2A0BA0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93405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28232" y="6048907"/>
            <a:ext cx="15266049" cy="17108559"/>
          </a:xfrm>
        </p:spPr>
        <p:txBody>
          <a:bodyPr/>
          <a:lstStyle>
            <a:lvl1pPr>
              <a:defRPr sz="9450"/>
            </a:lvl1pPr>
            <a:lvl2pPr>
              <a:defRPr sz="8100"/>
            </a:lvl2pPr>
            <a:lvl3pPr>
              <a:defRPr sz="6750"/>
            </a:lvl3pPr>
            <a:lvl4pPr>
              <a:defRPr sz="6075"/>
            </a:lvl4pPr>
            <a:lvl5pPr>
              <a:defRPr sz="6075"/>
            </a:lvl5pPr>
            <a:lvl6pPr>
              <a:defRPr sz="6075"/>
            </a:lvl6pPr>
            <a:lvl7pPr>
              <a:defRPr sz="6075"/>
            </a:lvl7pPr>
            <a:lvl8pPr>
              <a:defRPr sz="6075"/>
            </a:lvl8pPr>
            <a:lvl9pPr>
              <a:defRPr sz="6075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570357" y="6048907"/>
            <a:ext cx="15266049" cy="17108559"/>
          </a:xfrm>
        </p:spPr>
        <p:txBody>
          <a:bodyPr/>
          <a:lstStyle>
            <a:lvl1pPr>
              <a:defRPr sz="9450"/>
            </a:lvl1pPr>
            <a:lvl2pPr>
              <a:defRPr sz="8100"/>
            </a:lvl2pPr>
            <a:lvl3pPr>
              <a:defRPr sz="6750"/>
            </a:lvl3pPr>
            <a:lvl4pPr>
              <a:defRPr sz="6075"/>
            </a:lvl4pPr>
            <a:lvl5pPr>
              <a:defRPr sz="6075"/>
            </a:lvl5pPr>
            <a:lvl6pPr>
              <a:defRPr sz="6075"/>
            </a:lvl6pPr>
            <a:lvl7pPr>
              <a:defRPr sz="6075"/>
            </a:lvl7pPr>
            <a:lvl8pPr>
              <a:defRPr sz="6075"/>
            </a:lvl8pPr>
            <a:lvl9pPr>
              <a:defRPr sz="6075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29C36-2272-4E69-9768-48A709CDC096}" type="datetimeFigureOut">
              <a:rPr lang="nl-NL" smtClean="0"/>
              <a:t>1-4-2013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6DD0D-EA4A-4AA8-8728-C9573B2A0BA0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02859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28232" y="5802869"/>
            <a:ext cx="15272051" cy="2418360"/>
          </a:xfrm>
        </p:spPr>
        <p:txBody>
          <a:bodyPr anchor="b"/>
          <a:lstStyle>
            <a:lvl1pPr marL="0" indent="0">
              <a:buNone/>
              <a:defRPr sz="8100" b="1"/>
            </a:lvl1pPr>
            <a:lvl2pPr marL="1543050" indent="0">
              <a:buNone/>
              <a:defRPr sz="6750" b="1"/>
            </a:lvl2pPr>
            <a:lvl3pPr marL="3086100" indent="0">
              <a:buNone/>
              <a:defRPr sz="6075" b="1"/>
            </a:lvl3pPr>
            <a:lvl4pPr marL="4629150" indent="0">
              <a:buNone/>
              <a:defRPr sz="5400" b="1"/>
            </a:lvl4pPr>
            <a:lvl5pPr marL="6172200" indent="0">
              <a:buNone/>
              <a:defRPr sz="5400" b="1"/>
            </a:lvl5pPr>
            <a:lvl6pPr marL="7715250" indent="0">
              <a:buNone/>
              <a:defRPr sz="5400" b="1"/>
            </a:lvl6pPr>
            <a:lvl7pPr marL="9258300" indent="0">
              <a:buNone/>
              <a:defRPr sz="5400" b="1"/>
            </a:lvl7pPr>
            <a:lvl8pPr marL="10801350" indent="0">
              <a:buNone/>
              <a:defRPr sz="5400" b="1"/>
            </a:lvl8pPr>
            <a:lvl9pPr marL="12344400" indent="0">
              <a:buNone/>
              <a:defRPr sz="5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28232" y="8221230"/>
            <a:ext cx="15272051" cy="14936235"/>
          </a:xfrm>
        </p:spPr>
        <p:txBody>
          <a:bodyPr/>
          <a:lstStyle>
            <a:lvl1pPr>
              <a:defRPr sz="8100"/>
            </a:lvl1pPr>
            <a:lvl2pPr>
              <a:defRPr sz="6750"/>
            </a:lvl2pPr>
            <a:lvl3pPr>
              <a:defRPr sz="6075"/>
            </a:lvl3pPr>
            <a:lvl4pPr>
              <a:defRPr sz="5400"/>
            </a:lvl4pPr>
            <a:lvl5pPr>
              <a:defRPr sz="5400"/>
            </a:lvl5pPr>
            <a:lvl6pPr>
              <a:defRPr sz="5400"/>
            </a:lvl6pPr>
            <a:lvl7pPr>
              <a:defRPr sz="5400"/>
            </a:lvl7pPr>
            <a:lvl8pPr>
              <a:defRPr sz="5400"/>
            </a:lvl8pPr>
            <a:lvl9pPr>
              <a:defRPr sz="5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7558358" y="5802869"/>
            <a:ext cx="15278050" cy="2418360"/>
          </a:xfrm>
        </p:spPr>
        <p:txBody>
          <a:bodyPr anchor="b"/>
          <a:lstStyle>
            <a:lvl1pPr marL="0" indent="0">
              <a:buNone/>
              <a:defRPr sz="8100" b="1"/>
            </a:lvl1pPr>
            <a:lvl2pPr marL="1543050" indent="0">
              <a:buNone/>
              <a:defRPr sz="6750" b="1"/>
            </a:lvl2pPr>
            <a:lvl3pPr marL="3086100" indent="0">
              <a:buNone/>
              <a:defRPr sz="6075" b="1"/>
            </a:lvl3pPr>
            <a:lvl4pPr marL="4629150" indent="0">
              <a:buNone/>
              <a:defRPr sz="5400" b="1"/>
            </a:lvl4pPr>
            <a:lvl5pPr marL="6172200" indent="0">
              <a:buNone/>
              <a:defRPr sz="5400" b="1"/>
            </a:lvl5pPr>
            <a:lvl6pPr marL="7715250" indent="0">
              <a:buNone/>
              <a:defRPr sz="5400" b="1"/>
            </a:lvl6pPr>
            <a:lvl7pPr marL="9258300" indent="0">
              <a:buNone/>
              <a:defRPr sz="5400" b="1"/>
            </a:lvl7pPr>
            <a:lvl8pPr marL="10801350" indent="0">
              <a:buNone/>
              <a:defRPr sz="5400" b="1"/>
            </a:lvl8pPr>
            <a:lvl9pPr marL="12344400" indent="0">
              <a:buNone/>
              <a:defRPr sz="5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7558358" y="8221230"/>
            <a:ext cx="15278050" cy="14936235"/>
          </a:xfrm>
        </p:spPr>
        <p:txBody>
          <a:bodyPr/>
          <a:lstStyle>
            <a:lvl1pPr>
              <a:defRPr sz="8100"/>
            </a:lvl1pPr>
            <a:lvl2pPr>
              <a:defRPr sz="6750"/>
            </a:lvl2pPr>
            <a:lvl3pPr>
              <a:defRPr sz="6075"/>
            </a:lvl3pPr>
            <a:lvl4pPr>
              <a:defRPr sz="5400"/>
            </a:lvl4pPr>
            <a:lvl5pPr>
              <a:defRPr sz="5400"/>
            </a:lvl5pPr>
            <a:lvl6pPr>
              <a:defRPr sz="5400"/>
            </a:lvl6pPr>
            <a:lvl7pPr>
              <a:defRPr sz="5400"/>
            </a:lvl7pPr>
            <a:lvl8pPr>
              <a:defRPr sz="5400"/>
            </a:lvl8pPr>
            <a:lvl9pPr>
              <a:defRPr sz="5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29C36-2272-4E69-9768-48A709CDC096}" type="datetimeFigureOut">
              <a:rPr lang="nl-NL" smtClean="0"/>
              <a:t>1-4-2013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6DD0D-EA4A-4AA8-8728-C9573B2A0BA0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05502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29C36-2272-4E69-9768-48A709CDC096}" type="datetimeFigureOut">
              <a:rPr lang="nl-NL" smtClean="0"/>
              <a:t>1-4-2013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6DD0D-EA4A-4AA8-8728-C9573B2A0BA0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16070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29C36-2272-4E69-9768-48A709CDC096}" type="datetimeFigureOut">
              <a:rPr lang="nl-NL" smtClean="0"/>
              <a:t>1-4-2013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6DD0D-EA4A-4AA8-8728-C9573B2A0BA0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36570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8234" y="1032155"/>
            <a:ext cx="11371528" cy="4392657"/>
          </a:xfrm>
        </p:spPr>
        <p:txBody>
          <a:bodyPr anchor="b"/>
          <a:lstStyle>
            <a:lvl1pPr algn="l">
              <a:defRPr sz="675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13814" y="1032157"/>
            <a:ext cx="19322593" cy="22125309"/>
          </a:xfrm>
        </p:spPr>
        <p:txBody>
          <a:bodyPr/>
          <a:lstStyle>
            <a:lvl1pPr>
              <a:defRPr sz="10800"/>
            </a:lvl1pPr>
            <a:lvl2pPr>
              <a:defRPr sz="9450"/>
            </a:lvl2pPr>
            <a:lvl3pPr>
              <a:defRPr sz="8100"/>
            </a:lvl3pPr>
            <a:lvl4pPr>
              <a:defRPr sz="6750"/>
            </a:lvl4pPr>
            <a:lvl5pPr>
              <a:defRPr sz="6750"/>
            </a:lvl5pPr>
            <a:lvl6pPr>
              <a:defRPr sz="6750"/>
            </a:lvl6pPr>
            <a:lvl7pPr>
              <a:defRPr sz="6750"/>
            </a:lvl7pPr>
            <a:lvl8pPr>
              <a:defRPr sz="6750"/>
            </a:lvl8pPr>
            <a:lvl9pPr>
              <a:defRPr sz="6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28234" y="5424813"/>
            <a:ext cx="11371528" cy="17732652"/>
          </a:xfrm>
        </p:spPr>
        <p:txBody>
          <a:bodyPr/>
          <a:lstStyle>
            <a:lvl1pPr marL="0" indent="0">
              <a:buNone/>
              <a:defRPr sz="4725"/>
            </a:lvl1pPr>
            <a:lvl2pPr marL="1543050" indent="0">
              <a:buNone/>
              <a:defRPr sz="4050"/>
            </a:lvl2pPr>
            <a:lvl3pPr marL="3086100" indent="0">
              <a:buNone/>
              <a:defRPr sz="3375"/>
            </a:lvl3pPr>
            <a:lvl4pPr marL="4629150" indent="0">
              <a:buNone/>
              <a:defRPr sz="3075"/>
            </a:lvl4pPr>
            <a:lvl5pPr marL="6172200" indent="0">
              <a:buNone/>
              <a:defRPr sz="3075"/>
            </a:lvl5pPr>
            <a:lvl6pPr marL="7715250" indent="0">
              <a:buNone/>
              <a:defRPr sz="3075"/>
            </a:lvl6pPr>
            <a:lvl7pPr marL="9258300" indent="0">
              <a:buNone/>
              <a:defRPr sz="3075"/>
            </a:lvl7pPr>
            <a:lvl8pPr marL="10801350" indent="0">
              <a:buNone/>
              <a:defRPr sz="3075"/>
            </a:lvl8pPr>
            <a:lvl9pPr marL="12344400" indent="0">
              <a:buNone/>
              <a:defRPr sz="3075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29C36-2272-4E69-9768-48A709CDC096}" type="datetimeFigureOut">
              <a:rPr lang="nl-NL" smtClean="0"/>
              <a:t>1-4-2013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6DD0D-EA4A-4AA8-8728-C9573B2A0BA0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39393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4911" y="18146713"/>
            <a:ext cx="20738783" cy="2142322"/>
          </a:xfrm>
        </p:spPr>
        <p:txBody>
          <a:bodyPr anchor="b"/>
          <a:lstStyle>
            <a:lvl1pPr algn="l">
              <a:defRPr sz="675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774911" y="2316347"/>
            <a:ext cx="20738783" cy="15554325"/>
          </a:xfrm>
        </p:spPr>
        <p:txBody>
          <a:bodyPr/>
          <a:lstStyle>
            <a:lvl1pPr marL="0" indent="0">
              <a:buNone/>
              <a:defRPr sz="10800"/>
            </a:lvl1pPr>
            <a:lvl2pPr marL="1543050" indent="0">
              <a:buNone/>
              <a:defRPr sz="9450"/>
            </a:lvl2pPr>
            <a:lvl3pPr marL="3086100" indent="0">
              <a:buNone/>
              <a:defRPr sz="8100"/>
            </a:lvl3pPr>
            <a:lvl4pPr marL="4629150" indent="0">
              <a:buNone/>
              <a:defRPr sz="6750"/>
            </a:lvl4pPr>
            <a:lvl5pPr marL="6172200" indent="0">
              <a:buNone/>
              <a:defRPr sz="6750"/>
            </a:lvl5pPr>
            <a:lvl6pPr marL="7715250" indent="0">
              <a:buNone/>
              <a:defRPr sz="6750"/>
            </a:lvl6pPr>
            <a:lvl7pPr marL="9258300" indent="0">
              <a:buNone/>
              <a:defRPr sz="6750"/>
            </a:lvl7pPr>
            <a:lvl8pPr marL="10801350" indent="0">
              <a:buNone/>
              <a:defRPr sz="6750"/>
            </a:lvl8pPr>
            <a:lvl9pPr marL="12344400" indent="0">
              <a:buNone/>
              <a:defRPr sz="6750"/>
            </a:lvl9pPr>
          </a:lstStyle>
          <a:p>
            <a:r>
              <a:rPr lang="es-ES" smtClean="0"/>
              <a:t>Haga clic en el icono para agregar una imagen</a:t>
            </a:r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4911" y="20289036"/>
            <a:ext cx="20738783" cy="3042453"/>
          </a:xfrm>
        </p:spPr>
        <p:txBody>
          <a:bodyPr/>
          <a:lstStyle>
            <a:lvl1pPr marL="0" indent="0">
              <a:buNone/>
              <a:defRPr sz="4725"/>
            </a:lvl1pPr>
            <a:lvl2pPr marL="1543050" indent="0">
              <a:buNone/>
              <a:defRPr sz="4050"/>
            </a:lvl2pPr>
            <a:lvl3pPr marL="3086100" indent="0">
              <a:buNone/>
              <a:defRPr sz="3375"/>
            </a:lvl3pPr>
            <a:lvl4pPr marL="4629150" indent="0">
              <a:buNone/>
              <a:defRPr sz="3075"/>
            </a:lvl4pPr>
            <a:lvl5pPr marL="6172200" indent="0">
              <a:buNone/>
              <a:defRPr sz="3075"/>
            </a:lvl5pPr>
            <a:lvl6pPr marL="7715250" indent="0">
              <a:buNone/>
              <a:defRPr sz="3075"/>
            </a:lvl6pPr>
            <a:lvl7pPr marL="9258300" indent="0">
              <a:buNone/>
              <a:defRPr sz="3075"/>
            </a:lvl7pPr>
            <a:lvl8pPr marL="10801350" indent="0">
              <a:buNone/>
              <a:defRPr sz="3075"/>
            </a:lvl8pPr>
            <a:lvl9pPr marL="12344400" indent="0">
              <a:buNone/>
              <a:defRPr sz="3075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29C36-2272-4E69-9768-48A709CDC096}" type="datetimeFigureOut">
              <a:rPr lang="nl-NL" smtClean="0"/>
              <a:t>1-4-2013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6DD0D-EA4A-4AA8-8728-C9573B2A0BA0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88470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29C36-2272-4E69-9768-48A709CDC096}" type="datetimeFigureOut">
              <a:rPr lang="nl-NL" smtClean="0"/>
              <a:t>1-4-2013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6DD0D-EA4A-4AA8-8728-C9573B2A0BA0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54358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5059363" y="1038159"/>
            <a:ext cx="7777043" cy="22119306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28232" y="1038159"/>
            <a:ext cx="22755053" cy="22119306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29C36-2272-4E69-9768-48A709CDC096}" type="datetimeFigureOut">
              <a:rPr lang="nl-NL" smtClean="0"/>
              <a:t>1-4-2013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6DD0D-EA4A-4AA8-8728-C9573B2A0BA0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094403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320580" y="4242636"/>
            <a:ext cx="25923479" cy="9025349"/>
          </a:xfrm>
        </p:spPr>
        <p:txBody>
          <a:bodyPr anchor="b"/>
          <a:lstStyle>
            <a:lvl1pPr algn="ctr">
              <a:defRPr sz="2268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320580" y="13616037"/>
            <a:ext cx="25923479" cy="6258934"/>
          </a:xfrm>
        </p:spPr>
        <p:txBody>
          <a:bodyPr/>
          <a:lstStyle>
            <a:lvl1pPr marL="0" indent="0" algn="ctr">
              <a:buNone/>
              <a:defRPr sz="9072"/>
            </a:lvl1pPr>
            <a:lvl2pPr marL="1728216" indent="0" algn="ctr">
              <a:buNone/>
              <a:defRPr sz="7560"/>
            </a:lvl2pPr>
            <a:lvl3pPr marL="3456432" indent="0" algn="ctr">
              <a:buNone/>
              <a:defRPr sz="6804"/>
            </a:lvl3pPr>
            <a:lvl4pPr marL="5184648" indent="0" algn="ctr">
              <a:buNone/>
              <a:defRPr sz="6048"/>
            </a:lvl4pPr>
            <a:lvl5pPr marL="6912864" indent="0" algn="ctr">
              <a:buNone/>
              <a:defRPr sz="6048"/>
            </a:lvl5pPr>
            <a:lvl6pPr marL="8641080" indent="0" algn="ctr">
              <a:buNone/>
              <a:defRPr sz="6048"/>
            </a:lvl6pPr>
            <a:lvl7pPr marL="10369296" indent="0" algn="ctr">
              <a:buNone/>
              <a:defRPr sz="6048"/>
            </a:lvl7pPr>
            <a:lvl8pPr marL="12097512" indent="0" algn="ctr">
              <a:buNone/>
              <a:defRPr sz="6048"/>
            </a:lvl8pPr>
            <a:lvl9pPr marL="13825728" indent="0" algn="ctr">
              <a:buNone/>
              <a:defRPr sz="6048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0A51AE-1ED2-4FB8-8168-E0D3A4F4EC3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299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28232" y="1038157"/>
            <a:ext cx="31108175" cy="4320646"/>
          </a:xfrm>
          <a:prstGeom prst="rect">
            <a:avLst/>
          </a:prstGeom>
        </p:spPr>
        <p:txBody>
          <a:bodyPr vert="horz" lIns="411480" tIns="205740" rIns="411480" bIns="20574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28232" y="6048907"/>
            <a:ext cx="31108175" cy="17108559"/>
          </a:xfrm>
          <a:prstGeom prst="rect">
            <a:avLst/>
          </a:prstGeom>
        </p:spPr>
        <p:txBody>
          <a:bodyPr vert="horz" lIns="411480" tIns="205740" rIns="411480" bIns="20574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728232" y="24027594"/>
            <a:ext cx="8065082" cy="1380206"/>
          </a:xfrm>
          <a:prstGeom prst="rect">
            <a:avLst/>
          </a:prstGeom>
        </p:spPr>
        <p:txBody>
          <a:bodyPr vert="horz" lIns="411480" tIns="205740" rIns="411480" bIns="205740" rtlCol="0" anchor="ctr"/>
          <a:lstStyle>
            <a:lvl1pPr algn="l">
              <a:defRPr sz="4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329C36-2272-4E69-9768-48A709CDC096}" type="datetimeFigureOut">
              <a:rPr lang="nl-NL" smtClean="0"/>
              <a:t>1-4-2013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585" y="24027594"/>
            <a:ext cx="10945469" cy="1380206"/>
          </a:xfrm>
          <a:prstGeom prst="rect">
            <a:avLst/>
          </a:prstGeom>
        </p:spPr>
        <p:txBody>
          <a:bodyPr vert="horz" lIns="411480" tIns="205740" rIns="411480" bIns="205740" rtlCol="0" anchor="ctr"/>
          <a:lstStyle>
            <a:lvl1pPr algn="ctr">
              <a:defRPr sz="4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4771324" y="24027594"/>
            <a:ext cx="8065082" cy="1380206"/>
          </a:xfrm>
          <a:prstGeom prst="rect">
            <a:avLst/>
          </a:prstGeom>
        </p:spPr>
        <p:txBody>
          <a:bodyPr vert="horz" lIns="411480" tIns="205740" rIns="411480" bIns="205740" rtlCol="0" anchor="ctr"/>
          <a:lstStyle>
            <a:lvl1pPr algn="r">
              <a:defRPr sz="4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96DD0D-EA4A-4AA8-8728-C9573B2A0BA0}" type="slidenum">
              <a:rPr lang="nl-NL" smtClean="0"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094095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086100" rtl="0" eaLnBrk="1" latinLnBrk="0" hangingPunct="1">
        <a:spcBef>
          <a:spcPct val="0"/>
        </a:spcBef>
        <a:buNone/>
        <a:defRPr sz="1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57288" indent="-1157288" algn="l" defTabSz="3086100" rtl="0" eaLnBrk="1" latinLnBrk="0" hangingPunct="1">
        <a:spcBef>
          <a:spcPct val="20000"/>
        </a:spcBef>
        <a:buFont typeface="Arial" pitchFamily="34" charset="0"/>
        <a:buChar char="•"/>
        <a:defRPr sz="10800" kern="1200">
          <a:solidFill>
            <a:schemeClr val="tx1"/>
          </a:solidFill>
          <a:latin typeface="+mn-lt"/>
          <a:ea typeface="+mn-ea"/>
          <a:cs typeface="+mn-cs"/>
        </a:defRPr>
      </a:lvl1pPr>
      <a:lvl2pPr marL="2507456" indent="-964406" algn="l" defTabSz="3086100" rtl="0" eaLnBrk="1" latinLnBrk="0" hangingPunct="1">
        <a:spcBef>
          <a:spcPct val="20000"/>
        </a:spcBef>
        <a:buFont typeface="Arial" pitchFamily="34" charset="0"/>
        <a:buChar char="–"/>
        <a:defRPr sz="945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25" indent="-771525" algn="l" defTabSz="3086100" rtl="0" eaLnBrk="1" latinLnBrk="0" hangingPunct="1">
        <a:spcBef>
          <a:spcPct val="20000"/>
        </a:spcBef>
        <a:buFont typeface="Arial" pitchFamily="34" charset="0"/>
        <a:buChar char="•"/>
        <a:defRPr sz="8100" kern="1200">
          <a:solidFill>
            <a:schemeClr val="tx1"/>
          </a:solidFill>
          <a:latin typeface="+mn-lt"/>
          <a:ea typeface="+mn-ea"/>
          <a:cs typeface="+mn-cs"/>
        </a:defRPr>
      </a:lvl3pPr>
      <a:lvl4pPr marL="5400675" indent="-771525" algn="l" defTabSz="3086100" rtl="0" eaLnBrk="1" latinLnBrk="0" hangingPunct="1">
        <a:spcBef>
          <a:spcPct val="20000"/>
        </a:spcBef>
        <a:buFont typeface="Arial" pitchFamily="34" charset="0"/>
        <a:buChar char="–"/>
        <a:defRPr sz="6750" kern="1200">
          <a:solidFill>
            <a:schemeClr val="tx1"/>
          </a:solidFill>
          <a:latin typeface="+mn-lt"/>
          <a:ea typeface="+mn-ea"/>
          <a:cs typeface="+mn-cs"/>
        </a:defRPr>
      </a:lvl4pPr>
      <a:lvl5pPr marL="6943725" indent="-771525" algn="l" defTabSz="3086100" rtl="0" eaLnBrk="1" latinLnBrk="0" hangingPunct="1">
        <a:spcBef>
          <a:spcPct val="20000"/>
        </a:spcBef>
        <a:buFont typeface="Arial" pitchFamily="34" charset="0"/>
        <a:buChar char="»"/>
        <a:defRPr sz="6750" kern="1200">
          <a:solidFill>
            <a:schemeClr val="tx1"/>
          </a:solidFill>
          <a:latin typeface="+mn-lt"/>
          <a:ea typeface="+mn-ea"/>
          <a:cs typeface="+mn-cs"/>
        </a:defRPr>
      </a:lvl5pPr>
      <a:lvl6pPr marL="8486775" indent="-771525" algn="l" defTabSz="3086100" rtl="0" eaLnBrk="1" latinLnBrk="0" hangingPunct="1">
        <a:spcBef>
          <a:spcPct val="20000"/>
        </a:spcBef>
        <a:buFont typeface="Arial" pitchFamily="34" charset="0"/>
        <a:buChar char="•"/>
        <a:defRPr sz="6750" kern="1200">
          <a:solidFill>
            <a:schemeClr val="tx1"/>
          </a:solidFill>
          <a:latin typeface="+mn-lt"/>
          <a:ea typeface="+mn-ea"/>
          <a:cs typeface="+mn-cs"/>
        </a:defRPr>
      </a:lvl6pPr>
      <a:lvl7pPr marL="10029825" indent="-771525" algn="l" defTabSz="3086100" rtl="0" eaLnBrk="1" latinLnBrk="0" hangingPunct="1">
        <a:spcBef>
          <a:spcPct val="20000"/>
        </a:spcBef>
        <a:buFont typeface="Arial" pitchFamily="34" charset="0"/>
        <a:buChar char="•"/>
        <a:defRPr sz="6750" kern="1200">
          <a:solidFill>
            <a:schemeClr val="tx1"/>
          </a:solidFill>
          <a:latin typeface="+mn-lt"/>
          <a:ea typeface="+mn-ea"/>
          <a:cs typeface="+mn-cs"/>
        </a:defRPr>
      </a:lvl7pPr>
      <a:lvl8pPr marL="11572875" indent="-771525" algn="l" defTabSz="3086100" rtl="0" eaLnBrk="1" latinLnBrk="0" hangingPunct="1">
        <a:spcBef>
          <a:spcPct val="20000"/>
        </a:spcBef>
        <a:buFont typeface="Arial" pitchFamily="34" charset="0"/>
        <a:buChar char="•"/>
        <a:defRPr sz="6750" kern="1200">
          <a:solidFill>
            <a:schemeClr val="tx1"/>
          </a:solidFill>
          <a:latin typeface="+mn-lt"/>
          <a:ea typeface="+mn-ea"/>
          <a:cs typeface="+mn-cs"/>
        </a:defRPr>
      </a:lvl8pPr>
      <a:lvl9pPr marL="13115925" indent="-771525" algn="l" defTabSz="3086100" rtl="0" eaLnBrk="1" latinLnBrk="0" hangingPunct="1">
        <a:spcBef>
          <a:spcPct val="20000"/>
        </a:spcBef>
        <a:buFont typeface="Arial" pitchFamily="34" charset="0"/>
        <a:buChar char="•"/>
        <a:defRPr sz="67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3086100" rtl="0" eaLnBrk="1" latinLnBrk="0" hangingPunct="1">
        <a:defRPr sz="6075" kern="1200">
          <a:solidFill>
            <a:schemeClr val="tx1"/>
          </a:solidFill>
          <a:latin typeface="+mn-lt"/>
          <a:ea typeface="+mn-ea"/>
          <a:cs typeface="+mn-cs"/>
        </a:defRPr>
      </a:lvl1pPr>
      <a:lvl2pPr marL="1543050" algn="l" defTabSz="3086100" rtl="0" eaLnBrk="1" latinLnBrk="0" hangingPunct="1">
        <a:defRPr sz="6075" kern="1200">
          <a:solidFill>
            <a:schemeClr val="tx1"/>
          </a:solidFill>
          <a:latin typeface="+mn-lt"/>
          <a:ea typeface="+mn-ea"/>
          <a:cs typeface="+mn-cs"/>
        </a:defRPr>
      </a:lvl2pPr>
      <a:lvl3pPr marL="3086100" algn="l" defTabSz="3086100" rtl="0" eaLnBrk="1" latinLnBrk="0" hangingPunct="1">
        <a:defRPr sz="6075" kern="1200">
          <a:solidFill>
            <a:schemeClr val="tx1"/>
          </a:solidFill>
          <a:latin typeface="+mn-lt"/>
          <a:ea typeface="+mn-ea"/>
          <a:cs typeface="+mn-cs"/>
        </a:defRPr>
      </a:lvl3pPr>
      <a:lvl4pPr marL="4629150" algn="l" defTabSz="3086100" rtl="0" eaLnBrk="1" latinLnBrk="0" hangingPunct="1">
        <a:defRPr sz="6075" kern="1200">
          <a:solidFill>
            <a:schemeClr val="tx1"/>
          </a:solidFill>
          <a:latin typeface="+mn-lt"/>
          <a:ea typeface="+mn-ea"/>
          <a:cs typeface="+mn-cs"/>
        </a:defRPr>
      </a:lvl4pPr>
      <a:lvl5pPr marL="6172200" algn="l" defTabSz="3086100" rtl="0" eaLnBrk="1" latinLnBrk="0" hangingPunct="1">
        <a:defRPr sz="6075" kern="1200">
          <a:solidFill>
            <a:schemeClr val="tx1"/>
          </a:solidFill>
          <a:latin typeface="+mn-lt"/>
          <a:ea typeface="+mn-ea"/>
          <a:cs typeface="+mn-cs"/>
        </a:defRPr>
      </a:lvl5pPr>
      <a:lvl6pPr marL="7715250" algn="l" defTabSz="3086100" rtl="0" eaLnBrk="1" latinLnBrk="0" hangingPunct="1">
        <a:defRPr sz="6075" kern="1200">
          <a:solidFill>
            <a:schemeClr val="tx1"/>
          </a:solidFill>
          <a:latin typeface="+mn-lt"/>
          <a:ea typeface="+mn-ea"/>
          <a:cs typeface="+mn-cs"/>
        </a:defRPr>
      </a:lvl6pPr>
      <a:lvl7pPr marL="9258300" algn="l" defTabSz="3086100" rtl="0" eaLnBrk="1" latinLnBrk="0" hangingPunct="1">
        <a:defRPr sz="6075" kern="1200">
          <a:solidFill>
            <a:schemeClr val="tx1"/>
          </a:solidFill>
          <a:latin typeface="+mn-lt"/>
          <a:ea typeface="+mn-ea"/>
          <a:cs typeface="+mn-cs"/>
        </a:defRPr>
      </a:lvl7pPr>
      <a:lvl8pPr marL="10801350" algn="l" defTabSz="3086100" rtl="0" eaLnBrk="1" latinLnBrk="0" hangingPunct="1">
        <a:defRPr sz="6075" kern="1200">
          <a:solidFill>
            <a:schemeClr val="tx1"/>
          </a:solidFill>
          <a:latin typeface="+mn-lt"/>
          <a:ea typeface="+mn-ea"/>
          <a:cs typeface="+mn-cs"/>
        </a:defRPr>
      </a:lvl8pPr>
      <a:lvl9pPr marL="12344400" algn="l" defTabSz="3086100" rtl="0" eaLnBrk="1" latinLnBrk="0" hangingPunct="1">
        <a:defRPr sz="607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28232" y="1038157"/>
            <a:ext cx="31108174" cy="4320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28232" y="6048906"/>
            <a:ext cx="31108174" cy="17108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728232" y="23607529"/>
            <a:ext cx="8065082" cy="1800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5292"/>
            </a:lvl1pPr>
          </a:lstStyle>
          <a:p>
            <a:pPr defTabSz="3456432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1809585" y="23607529"/>
            <a:ext cx="10945469" cy="1800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5292"/>
            </a:lvl1pPr>
          </a:lstStyle>
          <a:p>
            <a:pPr defTabSz="3456432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4771324" y="23607529"/>
            <a:ext cx="8065082" cy="1800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5292"/>
            </a:lvl1pPr>
          </a:lstStyle>
          <a:p>
            <a:pPr defTabSz="3456432" fontAlgn="base">
              <a:spcBef>
                <a:spcPct val="0"/>
              </a:spcBef>
              <a:spcAft>
                <a:spcPct val="0"/>
              </a:spcAft>
            </a:pPr>
            <a:fld id="{0F4C6280-67F4-4F60-AC10-AA9162A6B71F}" type="slidenum">
              <a:rPr lang="es-ES_tradnl" smtClean="0">
                <a:solidFill>
                  <a:srgbClr val="000000"/>
                </a:solidFill>
              </a:rPr>
              <a:pPr defTabSz="3456432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935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6632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6632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16632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16632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16632">
          <a:solidFill>
            <a:schemeClr val="tx2"/>
          </a:solidFill>
          <a:latin typeface="Arial" panose="020B0604020202020204" pitchFamily="34" charset="0"/>
        </a:defRPr>
      </a:lvl5pPr>
      <a:lvl6pPr marL="1728216" algn="ctr" rtl="0" fontAlgn="base">
        <a:spcBef>
          <a:spcPct val="0"/>
        </a:spcBef>
        <a:spcAft>
          <a:spcPct val="0"/>
        </a:spcAft>
        <a:defRPr sz="16632">
          <a:solidFill>
            <a:schemeClr val="tx2"/>
          </a:solidFill>
          <a:latin typeface="Arial" panose="020B0604020202020204" pitchFamily="34" charset="0"/>
        </a:defRPr>
      </a:lvl6pPr>
      <a:lvl7pPr marL="3456432" algn="ctr" rtl="0" fontAlgn="base">
        <a:spcBef>
          <a:spcPct val="0"/>
        </a:spcBef>
        <a:spcAft>
          <a:spcPct val="0"/>
        </a:spcAft>
        <a:defRPr sz="16632">
          <a:solidFill>
            <a:schemeClr val="tx2"/>
          </a:solidFill>
          <a:latin typeface="Arial" panose="020B0604020202020204" pitchFamily="34" charset="0"/>
        </a:defRPr>
      </a:lvl7pPr>
      <a:lvl8pPr marL="5184648" algn="ctr" rtl="0" fontAlgn="base">
        <a:spcBef>
          <a:spcPct val="0"/>
        </a:spcBef>
        <a:spcAft>
          <a:spcPct val="0"/>
        </a:spcAft>
        <a:defRPr sz="16632">
          <a:solidFill>
            <a:schemeClr val="tx2"/>
          </a:solidFill>
          <a:latin typeface="Arial" panose="020B0604020202020204" pitchFamily="34" charset="0"/>
        </a:defRPr>
      </a:lvl8pPr>
      <a:lvl9pPr marL="6912864" algn="ctr" rtl="0" fontAlgn="base">
        <a:spcBef>
          <a:spcPct val="0"/>
        </a:spcBef>
        <a:spcAft>
          <a:spcPct val="0"/>
        </a:spcAft>
        <a:defRPr sz="16632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1296162" indent="-1296162" algn="l" rtl="0" fontAlgn="base">
        <a:spcBef>
          <a:spcPct val="20000"/>
        </a:spcBef>
        <a:spcAft>
          <a:spcPct val="0"/>
        </a:spcAft>
        <a:buChar char="•"/>
        <a:defRPr sz="12096" kern="1200">
          <a:solidFill>
            <a:schemeClr val="tx1"/>
          </a:solidFill>
          <a:latin typeface="+mn-lt"/>
          <a:ea typeface="+mn-ea"/>
          <a:cs typeface="+mn-cs"/>
        </a:defRPr>
      </a:lvl1pPr>
      <a:lvl2pPr marL="2808351" indent="-1080135" algn="l" rtl="0" fontAlgn="base">
        <a:spcBef>
          <a:spcPct val="20000"/>
        </a:spcBef>
        <a:spcAft>
          <a:spcPct val="0"/>
        </a:spcAft>
        <a:buChar char="–"/>
        <a:defRPr sz="10584" kern="1200">
          <a:solidFill>
            <a:schemeClr val="tx1"/>
          </a:solidFill>
          <a:latin typeface="+mn-lt"/>
          <a:ea typeface="+mn-ea"/>
          <a:cs typeface="+mn-cs"/>
        </a:defRPr>
      </a:lvl2pPr>
      <a:lvl3pPr marL="4320540" indent="-864108" algn="l" rtl="0" fontAlgn="base">
        <a:spcBef>
          <a:spcPct val="20000"/>
        </a:spcBef>
        <a:spcAft>
          <a:spcPct val="0"/>
        </a:spcAft>
        <a:buChar char="•"/>
        <a:defRPr sz="9072" kern="1200">
          <a:solidFill>
            <a:schemeClr val="tx1"/>
          </a:solidFill>
          <a:latin typeface="+mn-lt"/>
          <a:ea typeface="+mn-ea"/>
          <a:cs typeface="+mn-cs"/>
        </a:defRPr>
      </a:lvl3pPr>
      <a:lvl4pPr marL="6048756" indent="-864108" algn="l" rtl="0" fontAlgn="base">
        <a:spcBef>
          <a:spcPct val="20000"/>
        </a:spcBef>
        <a:spcAft>
          <a:spcPct val="0"/>
        </a:spcAft>
        <a:buChar char="–"/>
        <a:defRPr sz="7560" kern="1200">
          <a:solidFill>
            <a:schemeClr val="tx1"/>
          </a:solidFill>
          <a:latin typeface="+mn-lt"/>
          <a:ea typeface="+mn-ea"/>
          <a:cs typeface="+mn-cs"/>
        </a:defRPr>
      </a:lvl4pPr>
      <a:lvl5pPr marL="7776972" indent="-864108" algn="l" rtl="0" fontAlgn="base">
        <a:spcBef>
          <a:spcPct val="20000"/>
        </a:spcBef>
        <a:spcAft>
          <a:spcPct val="0"/>
        </a:spcAft>
        <a:buChar char="»"/>
        <a:defRPr sz="7560" kern="1200">
          <a:solidFill>
            <a:schemeClr val="tx1"/>
          </a:solidFill>
          <a:latin typeface="+mn-lt"/>
          <a:ea typeface="+mn-ea"/>
          <a:cs typeface="+mn-cs"/>
        </a:defRPr>
      </a:lvl5pPr>
      <a:lvl6pPr marL="9505188" indent="-864108" algn="l" defTabSz="3456432" rtl="0" eaLnBrk="1" latinLnBrk="0" hangingPunct="1">
        <a:lnSpc>
          <a:spcPct val="90000"/>
        </a:lnSpc>
        <a:spcBef>
          <a:spcPts val="1890"/>
        </a:spcBef>
        <a:buFont typeface="Arial" panose="020B0604020202020204" pitchFamily="34" charset="0"/>
        <a:buChar char="•"/>
        <a:defRPr sz="6804" kern="1200">
          <a:solidFill>
            <a:schemeClr val="tx1"/>
          </a:solidFill>
          <a:latin typeface="+mn-lt"/>
          <a:ea typeface="+mn-ea"/>
          <a:cs typeface="+mn-cs"/>
        </a:defRPr>
      </a:lvl6pPr>
      <a:lvl7pPr marL="11233404" indent="-864108" algn="l" defTabSz="3456432" rtl="0" eaLnBrk="1" latinLnBrk="0" hangingPunct="1">
        <a:lnSpc>
          <a:spcPct val="90000"/>
        </a:lnSpc>
        <a:spcBef>
          <a:spcPts val="1890"/>
        </a:spcBef>
        <a:buFont typeface="Arial" panose="020B0604020202020204" pitchFamily="34" charset="0"/>
        <a:buChar char="•"/>
        <a:defRPr sz="6804" kern="1200">
          <a:solidFill>
            <a:schemeClr val="tx1"/>
          </a:solidFill>
          <a:latin typeface="+mn-lt"/>
          <a:ea typeface="+mn-ea"/>
          <a:cs typeface="+mn-cs"/>
        </a:defRPr>
      </a:lvl7pPr>
      <a:lvl8pPr marL="12961620" indent="-864108" algn="l" defTabSz="3456432" rtl="0" eaLnBrk="1" latinLnBrk="0" hangingPunct="1">
        <a:lnSpc>
          <a:spcPct val="90000"/>
        </a:lnSpc>
        <a:spcBef>
          <a:spcPts val="1890"/>
        </a:spcBef>
        <a:buFont typeface="Arial" panose="020B0604020202020204" pitchFamily="34" charset="0"/>
        <a:buChar char="•"/>
        <a:defRPr sz="6804" kern="1200">
          <a:solidFill>
            <a:schemeClr val="tx1"/>
          </a:solidFill>
          <a:latin typeface="+mn-lt"/>
          <a:ea typeface="+mn-ea"/>
          <a:cs typeface="+mn-cs"/>
        </a:defRPr>
      </a:lvl8pPr>
      <a:lvl9pPr marL="14689836" indent="-864108" algn="l" defTabSz="3456432" rtl="0" eaLnBrk="1" latinLnBrk="0" hangingPunct="1">
        <a:lnSpc>
          <a:spcPct val="90000"/>
        </a:lnSpc>
        <a:spcBef>
          <a:spcPts val="1890"/>
        </a:spcBef>
        <a:buFont typeface="Arial" panose="020B0604020202020204" pitchFamily="34" charset="0"/>
        <a:buChar char="•"/>
        <a:defRPr sz="68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3456432" rtl="0" eaLnBrk="1" latinLnBrk="0" hangingPunct="1">
        <a:defRPr sz="6804" kern="1200">
          <a:solidFill>
            <a:schemeClr val="tx1"/>
          </a:solidFill>
          <a:latin typeface="+mn-lt"/>
          <a:ea typeface="+mn-ea"/>
          <a:cs typeface="+mn-cs"/>
        </a:defRPr>
      </a:lvl1pPr>
      <a:lvl2pPr marL="1728216" algn="l" defTabSz="3456432" rtl="0" eaLnBrk="1" latinLnBrk="0" hangingPunct="1">
        <a:defRPr sz="6804" kern="1200">
          <a:solidFill>
            <a:schemeClr val="tx1"/>
          </a:solidFill>
          <a:latin typeface="+mn-lt"/>
          <a:ea typeface="+mn-ea"/>
          <a:cs typeface="+mn-cs"/>
        </a:defRPr>
      </a:lvl2pPr>
      <a:lvl3pPr marL="3456432" algn="l" defTabSz="3456432" rtl="0" eaLnBrk="1" latinLnBrk="0" hangingPunct="1">
        <a:defRPr sz="6804" kern="1200">
          <a:solidFill>
            <a:schemeClr val="tx1"/>
          </a:solidFill>
          <a:latin typeface="+mn-lt"/>
          <a:ea typeface="+mn-ea"/>
          <a:cs typeface="+mn-cs"/>
        </a:defRPr>
      </a:lvl3pPr>
      <a:lvl4pPr marL="5184648" algn="l" defTabSz="3456432" rtl="0" eaLnBrk="1" latinLnBrk="0" hangingPunct="1">
        <a:defRPr sz="6804" kern="1200">
          <a:solidFill>
            <a:schemeClr val="tx1"/>
          </a:solidFill>
          <a:latin typeface="+mn-lt"/>
          <a:ea typeface="+mn-ea"/>
          <a:cs typeface="+mn-cs"/>
        </a:defRPr>
      </a:lvl4pPr>
      <a:lvl5pPr marL="6912864" algn="l" defTabSz="3456432" rtl="0" eaLnBrk="1" latinLnBrk="0" hangingPunct="1">
        <a:defRPr sz="6804" kern="1200">
          <a:solidFill>
            <a:schemeClr val="tx1"/>
          </a:solidFill>
          <a:latin typeface="+mn-lt"/>
          <a:ea typeface="+mn-ea"/>
          <a:cs typeface="+mn-cs"/>
        </a:defRPr>
      </a:lvl5pPr>
      <a:lvl6pPr marL="8641080" algn="l" defTabSz="3456432" rtl="0" eaLnBrk="1" latinLnBrk="0" hangingPunct="1">
        <a:defRPr sz="6804" kern="1200">
          <a:solidFill>
            <a:schemeClr val="tx1"/>
          </a:solidFill>
          <a:latin typeface="+mn-lt"/>
          <a:ea typeface="+mn-ea"/>
          <a:cs typeface="+mn-cs"/>
        </a:defRPr>
      </a:lvl6pPr>
      <a:lvl7pPr marL="10369296" algn="l" defTabSz="3456432" rtl="0" eaLnBrk="1" latinLnBrk="0" hangingPunct="1">
        <a:defRPr sz="6804" kern="1200">
          <a:solidFill>
            <a:schemeClr val="tx1"/>
          </a:solidFill>
          <a:latin typeface="+mn-lt"/>
          <a:ea typeface="+mn-ea"/>
          <a:cs typeface="+mn-cs"/>
        </a:defRPr>
      </a:lvl7pPr>
      <a:lvl8pPr marL="12097512" algn="l" defTabSz="3456432" rtl="0" eaLnBrk="1" latinLnBrk="0" hangingPunct="1">
        <a:defRPr sz="6804" kern="1200">
          <a:solidFill>
            <a:schemeClr val="tx1"/>
          </a:solidFill>
          <a:latin typeface="+mn-lt"/>
          <a:ea typeface="+mn-ea"/>
          <a:cs typeface="+mn-cs"/>
        </a:defRPr>
      </a:lvl8pPr>
      <a:lvl9pPr marL="13825728" algn="l" defTabSz="3456432" rtl="0" eaLnBrk="1" latinLnBrk="0" hangingPunct="1">
        <a:defRPr sz="68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2" name="Imagen 30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0684" y="22927"/>
            <a:ext cx="34595322" cy="2601368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54927" y="-600173"/>
            <a:ext cx="10945216" cy="10513168"/>
          </a:xfrm>
          <a:prstGeom prst="rect">
            <a:avLst/>
          </a:prstGeom>
        </p:spPr>
      </p:pic>
      <p:sp>
        <p:nvSpPr>
          <p:cNvPr id="303" name="Heart 189"/>
          <p:cNvSpPr/>
          <p:nvPr/>
        </p:nvSpPr>
        <p:spPr>
          <a:xfrm rot="20359667">
            <a:off x="11126378" y="9627055"/>
            <a:ext cx="1269170" cy="1053141"/>
          </a:xfrm>
          <a:prstGeom prst="heart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6075"/>
          </a:p>
        </p:txBody>
      </p:sp>
      <p:sp>
        <p:nvSpPr>
          <p:cNvPr id="309" name="Heart 189"/>
          <p:cNvSpPr/>
          <p:nvPr/>
        </p:nvSpPr>
        <p:spPr>
          <a:xfrm>
            <a:off x="16557587" y="2268332"/>
            <a:ext cx="1269170" cy="1053141"/>
          </a:xfrm>
          <a:prstGeom prst="heart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6075"/>
          </a:p>
        </p:txBody>
      </p:sp>
      <p:sp>
        <p:nvSpPr>
          <p:cNvPr id="310" name="Heart 189"/>
          <p:cNvSpPr/>
          <p:nvPr/>
        </p:nvSpPr>
        <p:spPr>
          <a:xfrm rot="10800000">
            <a:off x="16707197" y="5779925"/>
            <a:ext cx="1269170" cy="1053141"/>
          </a:xfrm>
          <a:prstGeom prst="heart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6075"/>
          </a:p>
        </p:txBody>
      </p:sp>
      <p:sp>
        <p:nvSpPr>
          <p:cNvPr id="311" name="Heart 189"/>
          <p:cNvSpPr/>
          <p:nvPr/>
        </p:nvSpPr>
        <p:spPr>
          <a:xfrm rot="5400000">
            <a:off x="18121400" y="4171188"/>
            <a:ext cx="1269170" cy="1053141"/>
          </a:xfrm>
          <a:prstGeom prst="heart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6075"/>
          </a:p>
        </p:txBody>
      </p:sp>
      <p:sp>
        <p:nvSpPr>
          <p:cNvPr id="312" name="Heart 189"/>
          <p:cNvSpPr/>
          <p:nvPr/>
        </p:nvSpPr>
        <p:spPr>
          <a:xfrm rot="16200000">
            <a:off x="14691048" y="4078347"/>
            <a:ext cx="1269170" cy="1053141"/>
          </a:xfrm>
          <a:prstGeom prst="heart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6075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66550" y="3965675"/>
            <a:ext cx="3685018" cy="354726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2527" y="23500817"/>
            <a:ext cx="12673408" cy="1563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8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ndAc>
          <p:stSnd>
            <p:snd r:embed="rId3" name="17 - June Lodge And Prince Mohammed - Someone Loves You Honey - bew - L.wav"/>
          </p:stSnd>
        </p:sndAc>
      </p:transition>
    </mc:Choice>
    <mc:Fallback xmlns="">
      <p:transition spd="slow" advClick="0" advTm="12000">
        <p:sndAc>
          <p:stSnd>
            <p:snd r:embed="rId8" name="17 - June Lodge And Prince Mohammed - Someone Loves You Honey - bew - 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10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10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10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1000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1000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3" grpId="0" animBg="1"/>
      <p:bldP spid="303" grpId="1" animBg="1"/>
      <p:bldP spid="303" grpId="2" animBg="1"/>
      <p:bldP spid="309" grpId="0" animBg="1"/>
      <p:bldP spid="309" grpId="1" animBg="1"/>
      <p:bldP spid="309" grpId="2" animBg="1"/>
      <p:bldP spid="310" grpId="0" animBg="1"/>
      <p:bldP spid="310" grpId="1" animBg="1"/>
      <p:bldP spid="310" grpId="2" animBg="1"/>
      <p:bldP spid="311" grpId="0" animBg="1"/>
      <p:bldP spid="311" grpId="1" animBg="1"/>
      <p:bldP spid="311" grpId="2" animBg="1"/>
      <p:bldP spid="312" grpId="0" animBg="1"/>
      <p:bldP spid="312" grpId="1" animBg="1"/>
      <p:bldP spid="312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227"/>
          <p:cNvSpPr/>
          <p:nvPr/>
        </p:nvSpPr>
        <p:spPr>
          <a:xfrm>
            <a:off x="21171239" y="12713509"/>
            <a:ext cx="688913" cy="1766540"/>
          </a:xfrm>
          <a:custGeom>
            <a:avLst/>
            <a:gdLst>
              <a:gd name="connsiteX0" fmla="*/ 0 w 918530"/>
              <a:gd name="connsiteY0" fmla="*/ 0 h 1641764"/>
              <a:gd name="connsiteX1" fmla="*/ 457200 w 918530"/>
              <a:gd name="connsiteY1" fmla="*/ 353291 h 1641764"/>
              <a:gd name="connsiteX2" fmla="*/ 914400 w 918530"/>
              <a:gd name="connsiteY2" fmla="*/ 810491 h 1641764"/>
              <a:gd name="connsiteX3" fmla="*/ 644236 w 918530"/>
              <a:gd name="connsiteY3" fmla="*/ 1641764 h 1641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8530" h="1641764">
                <a:moveTo>
                  <a:pt x="0" y="0"/>
                </a:moveTo>
                <a:cubicBezTo>
                  <a:pt x="152400" y="109104"/>
                  <a:pt x="304800" y="218209"/>
                  <a:pt x="457200" y="353291"/>
                </a:cubicBezTo>
                <a:cubicBezTo>
                  <a:pt x="609600" y="488373"/>
                  <a:pt x="883227" y="595746"/>
                  <a:pt x="914400" y="810491"/>
                </a:cubicBezTo>
                <a:cubicBezTo>
                  <a:pt x="945573" y="1025236"/>
                  <a:pt x="794904" y="1333500"/>
                  <a:pt x="644236" y="1641764"/>
                </a:cubicBezTo>
              </a:path>
            </a:pathLst>
          </a:custGeom>
          <a:noFill/>
          <a:ln w="127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6075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4564637" cy="25689532"/>
          </a:xfrm>
          <a:prstGeom prst="rect">
            <a:avLst/>
          </a:prstGeom>
        </p:spPr>
      </p:pic>
      <p:sp>
        <p:nvSpPr>
          <p:cNvPr id="14" name="Heart 189"/>
          <p:cNvSpPr/>
          <p:nvPr/>
        </p:nvSpPr>
        <p:spPr>
          <a:xfrm>
            <a:off x="14359861" y="9915282"/>
            <a:ext cx="1269170" cy="1053141"/>
          </a:xfrm>
          <a:prstGeom prst="heart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6075"/>
          </a:p>
        </p:txBody>
      </p:sp>
      <p:sp>
        <p:nvSpPr>
          <p:cNvPr id="16" name="Heart 189"/>
          <p:cNvSpPr/>
          <p:nvPr/>
        </p:nvSpPr>
        <p:spPr>
          <a:xfrm>
            <a:off x="8929391" y="10629980"/>
            <a:ext cx="1269170" cy="1053141"/>
          </a:xfrm>
          <a:prstGeom prst="heart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6075"/>
          </a:p>
        </p:txBody>
      </p:sp>
      <p:sp>
        <p:nvSpPr>
          <p:cNvPr id="17" name="Heart 87"/>
          <p:cNvSpPr/>
          <p:nvPr/>
        </p:nvSpPr>
        <p:spPr>
          <a:xfrm>
            <a:off x="4528094" y="20693640"/>
            <a:ext cx="2089636" cy="1938181"/>
          </a:xfrm>
          <a:prstGeom prst="heart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6075"/>
          </a:p>
        </p:txBody>
      </p:sp>
      <p:sp>
        <p:nvSpPr>
          <p:cNvPr id="18" name="Heart 87"/>
          <p:cNvSpPr/>
          <p:nvPr/>
        </p:nvSpPr>
        <p:spPr>
          <a:xfrm>
            <a:off x="2428717" y="21815130"/>
            <a:ext cx="2089636" cy="1938181"/>
          </a:xfrm>
          <a:prstGeom prst="heart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6075"/>
          </a:p>
        </p:txBody>
      </p:sp>
      <p:sp>
        <p:nvSpPr>
          <p:cNvPr id="19" name="Heart 87"/>
          <p:cNvSpPr/>
          <p:nvPr/>
        </p:nvSpPr>
        <p:spPr>
          <a:xfrm>
            <a:off x="7330761" y="21662730"/>
            <a:ext cx="2089636" cy="1938181"/>
          </a:xfrm>
          <a:prstGeom prst="heart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6075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80562" y="12385873"/>
            <a:ext cx="4801328" cy="4621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223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48605E-6 1.26055E-6 L 3.48605E-6 -0.66371 " pathEditMode="relative" rAng="0" ptsTypes="AA">
                                      <p:cBhvr>
                                        <p:cTn id="28" dur="4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3189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3435E-6 -3.23944E-6 L -1.43435E-6 -0.66368 " pathEditMode="relative" rAng="0" ptsTypes="AA">
                                      <p:cBhvr>
                                        <p:cTn id="37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3184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7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7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53217E-6 -4.48867E-6 L 1.53217E-6 -0.66368 " pathEditMode="relative" rAng="0" ptsTypes="AA">
                                      <p:cBhvr>
                                        <p:cTn id="46" dur="4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3184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80617"/>
            <a:ext cx="34564638" cy="26204492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27630" y="14504647"/>
            <a:ext cx="2114279" cy="1707687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50382" y="3600897"/>
            <a:ext cx="1783055" cy="1440160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0394" y="14504647"/>
            <a:ext cx="2163850" cy="174772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79892" y="14504647"/>
            <a:ext cx="2044679" cy="1651472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33957" y="14395270"/>
            <a:ext cx="2232248" cy="180297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35647" y="5617121"/>
            <a:ext cx="1783055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070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2000">
        <p14:flash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29121"/>
            <a:ext cx="34564639" cy="2556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405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7441"/>
            <a:ext cx="35186803" cy="25916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778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58" y="62642"/>
            <a:ext cx="34481379" cy="25861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563159"/>
      </p:ext>
    </p:extLst>
  </p:cSld>
  <p:clrMapOvr>
    <a:masterClrMapping/>
  </p:clrMapOvr>
  <p:transition spd="slow" advTm="11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514" y="-5407"/>
            <a:ext cx="34745289" cy="2592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584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34564638" cy="25923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591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000">
        <p15:prstTrans prst="fallOve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34564638" cy="259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443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000">
        <p:blinds dir="vert"/>
      </p:transition>
    </mc:Choice>
    <mc:Fallback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4185"/>
            <a:ext cx="34459389" cy="25899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82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9000">
        <p15:prstTrans prst="origami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62" y="16321"/>
            <a:ext cx="35007075" cy="25907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057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000">
        <p14:prism isInverted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34633267" cy="2592387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30791" y="7808635"/>
            <a:ext cx="3108176" cy="292105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98743" y="1656681"/>
            <a:ext cx="3108176" cy="292105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01799" y="5905153"/>
            <a:ext cx="3108176" cy="2921054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36397" y="10040883"/>
            <a:ext cx="3108176" cy="292105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56847" y="6080141"/>
            <a:ext cx="3108176" cy="2921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941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1000">
        <p14:doors dir="vert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25177"/>
            <a:ext cx="34639565" cy="25898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317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0000">
        <p14:rippl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52" y="-31806"/>
            <a:ext cx="34554586" cy="25915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19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14:shred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6" y="0"/>
            <a:ext cx="34525272" cy="25739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099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000">
        <p15:prstTrans prst="fractur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98" y="24209"/>
            <a:ext cx="34545439" cy="25785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414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0000">
        <p14:honeycomb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74" y="0"/>
            <a:ext cx="34529663" cy="2630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146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0000">
        <p14:glitter pattern="hexagon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65" y="1"/>
            <a:ext cx="34564903" cy="25923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387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1000">
        <p14:warp dir="i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98"/>
            <a:ext cx="34564638" cy="2592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712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0000">
        <p14:warp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74" y="-1"/>
            <a:ext cx="34737187" cy="2592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187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000">
        <p:newsflash/>
      </p:transition>
    </mc:Choice>
    <mc:Fallback>
      <p:transition spd="slow" advTm="10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8057" y="-34999"/>
            <a:ext cx="34867966" cy="25958874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14967" y="19946713"/>
            <a:ext cx="9867958" cy="5153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72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1000">
        <p15:prstTrans prst="pageCurlDoubl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198"/>
            <a:ext cx="34564638" cy="25923478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3456432" fontAlgn="base">
              <a:spcBef>
                <a:spcPct val="0"/>
              </a:spcBef>
              <a:spcAft>
                <a:spcPct val="0"/>
              </a:spcAft>
            </a:pPr>
            <a:endParaRPr lang="es-ES" sz="6804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576078" y="576275"/>
            <a:ext cx="33412483" cy="24771324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3456432" fontAlgn="base">
              <a:spcBef>
                <a:spcPct val="0"/>
              </a:spcBef>
              <a:spcAft>
                <a:spcPct val="0"/>
              </a:spcAft>
            </a:pPr>
            <a:endParaRPr lang="es-ES" sz="6804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152155" y="1152353"/>
            <a:ext cx="32260328" cy="23619169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3456432" fontAlgn="base">
              <a:spcBef>
                <a:spcPct val="0"/>
              </a:spcBef>
              <a:spcAft>
                <a:spcPct val="0"/>
              </a:spcAft>
            </a:pPr>
            <a:endParaRPr lang="es-ES" sz="6804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5842126" y="8353318"/>
            <a:ext cx="1152155" cy="1152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defTabSz="3456432" fontAlgn="base">
              <a:spcBef>
                <a:spcPct val="0"/>
              </a:spcBef>
              <a:spcAft>
                <a:spcPct val="0"/>
              </a:spcAft>
            </a:pPr>
            <a:endParaRPr lang="es-ES" sz="6804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1353" y="21891135"/>
            <a:ext cx="14407935" cy="2064277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20738980"/>
            <a:ext cx="34564638" cy="790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3456432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4536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33508" y="17282517"/>
            <a:ext cx="9601288" cy="427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3456464" y="9793512"/>
            <a:ext cx="4032541" cy="1139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defTabSz="3456432" fontAlgn="base">
              <a:spcBef>
                <a:spcPct val="50000"/>
              </a:spcBef>
              <a:spcAft>
                <a:spcPct val="0"/>
              </a:spcAft>
            </a:pPr>
            <a:endParaRPr lang="es-ES" sz="6804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19010551" y="12673898"/>
          <a:ext cx="12097623" cy="5807582"/>
        </p:xfrm>
        <a:graphic>
          <a:graphicData uri="http://schemas.openxmlformats.org/drawingml/2006/table">
            <a:tbl>
              <a:tblPr/>
              <a:tblGrid>
                <a:gridCol w="4182563"/>
                <a:gridCol w="3954529"/>
                <a:gridCol w="3960531"/>
              </a:tblGrid>
              <a:tr h="138258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50620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38258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53620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3456464" y="10945667"/>
            <a:ext cx="12097623" cy="1139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3456432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6804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19010551" y="10945666"/>
            <a:ext cx="12097623" cy="1139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3456432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6804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3456464" y="12673900"/>
          <a:ext cx="12097623" cy="5737730"/>
        </p:xfrm>
        <a:graphic>
          <a:graphicData uri="http://schemas.openxmlformats.org/drawingml/2006/table">
            <a:tbl>
              <a:tblPr/>
              <a:tblGrid>
                <a:gridCol w="4182563"/>
                <a:gridCol w="3954529"/>
                <a:gridCol w="3960531"/>
              </a:tblGrid>
              <a:tr h="138258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48627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38258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48627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3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45646" marR="345646" marT="172823" marB="1728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04310" y="2592546"/>
            <a:ext cx="29956019" cy="4896657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576077" y="8929396"/>
            <a:ext cx="34564638" cy="1139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3456432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6804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MUSI</Template>
  <TotalTime>0</TotalTime>
  <Words>61</Words>
  <Application>Microsoft Office PowerPoint</Application>
  <PresentationFormat>Personalizado</PresentationFormat>
  <Paragraphs>29</Paragraphs>
  <Slides>22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7" baseType="lpstr">
      <vt:lpstr>Arial</vt:lpstr>
      <vt:lpstr>Berlin Sans FB Demi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www.slideshare.net/doinapp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25</cp:revision>
  <dcterms:created xsi:type="dcterms:W3CDTF">2013-04-01T14:50:49Z</dcterms:created>
  <dcterms:modified xsi:type="dcterms:W3CDTF">2013-04-01T21:18:23Z</dcterms:modified>
</cp:coreProperties>
</file>