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OIjLgV1r/kyFynkyv7Z1w==" hashData="qdiuE163QD3PQMTvCpLaa+NCQb/SNNWd6PnySE/cwvvpZSMRT2GQE5evntF9KI/BaEaduE/A92F6+tYJv3ZwP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4" autoAdjust="0"/>
    <p:restoredTop sz="96242" autoAdjust="0"/>
  </p:normalViewPr>
  <p:slideViewPr>
    <p:cSldViewPr snapToGrid="0">
      <p:cViewPr>
        <p:scale>
          <a:sx n="80" d="100"/>
          <a:sy n="80" d="100"/>
        </p:scale>
        <p:origin x="1146" y="6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876839-8E16-445F-8B5D-0E4FB84D5211}" type="datetimeFigureOut">
              <a:rPr lang="es-ES" smtClean="0"/>
              <a:t>22/11/2024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F3DA45-C53E-49C8-9E8F-F295501CA56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281685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9AAE053-BBF2-4A7F-9168-3A35C8888B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9C29DEC-0BBE-4836-BC17-D02DDDC1CD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E46039B-728A-4F44-AA9B-7B60F7708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B6D56-5367-4AF9-A6E4-A6AF253D82AF}" type="datetimeFigureOut">
              <a:rPr lang="es-ES" smtClean="0"/>
              <a:t>22/11/2024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052D2E4-EAD6-44D3-BBA8-6B25F865D3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B163E89-FC9F-4D4A-90E4-0ED9DB5B5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688BE-3873-44C8-A34B-0F5D8241198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066067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4CF4F14-121E-4EB0-A912-7F35C69E6E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CB1DB65-D7DC-4D74-9E70-289B76ED32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5F53435-C14D-4755-9FA2-0DDCCE0F1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B6D56-5367-4AF9-A6E4-A6AF253D82AF}" type="datetimeFigureOut">
              <a:rPr lang="es-ES" smtClean="0"/>
              <a:t>22/11/2024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33DA798-CBF2-40FE-AAD0-332F0900C7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9BFFC0C-1434-4B27-9827-A81DEF79AE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688BE-3873-44C8-A34B-0F5D8241198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55559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65BFBF5-E5AC-46EB-B450-5693A07EA4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4762A70-CA53-417A-AF17-1E0E4DD675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1F08529-6C18-4A29-AB33-F94D2EB8C6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B6D56-5367-4AF9-A6E4-A6AF253D82AF}" type="datetimeFigureOut">
              <a:rPr lang="es-ES" smtClean="0"/>
              <a:t>22/11/2024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28FEF7B-CA2C-4B59-854E-84272B167A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298C637-4282-455C-A9BB-F249CBFD8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688BE-3873-44C8-A34B-0F5D8241198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74732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436DE6A-7604-451F-B18A-69A9C15027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1A9D485-EEF9-45ED-80D2-260EFD101F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0E1FA70-7CC4-47BF-8529-B70C6BC801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FA8939D-B8CD-4E6C-AF8F-336AA56FDC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B6D56-5367-4AF9-A6E4-A6AF253D82AF}" type="datetimeFigureOut">
              <a:rPr lang="es-ES" smtClean="0"/>
              <a:t>22/11/2024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36E84AC-DB1F-4E59-BF2F-4917157C3D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0959D4C-EC90-49C8-B456-E3BD66208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688BE-3873-44C8-A34B-0F5D8241198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256211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45DCD2F-2BB2-42A1-97CF-C218D66D9C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3435E56-22F5-4920-B926-B492F56A17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3D16C1C-2638-4E96-80BA-577075B3C9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ADE374F2-BC7D-4E7D-8212-D259DE8BA2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9001173F-74BE-481D-9114-AF1A1BF663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E95B3B43-2CB4-4A70-B160-D49A00F74B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B6D56-5367-4AF9-A6E4-A6AF253D82AF}" type="datetimeFigureOut">
              <a:rPr lang="es-ES" smtClean="0"/>
              <a:t>22/11/2024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C626F7DA-8466-4DA9-B17B-E88DB35473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193D6265-9887-4CD3-BE44-E900425AE9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688BE-3873-44C8-A34B-0F5D8241198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2032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91138A-0AFB-43F8-8960-6E5FFE610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601D80A6-CACF-47D6-856D-7AA7974CCA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B6D56-5367-4AF9-A6E4-A6AF253D82AF}" type="datetimeFigureOut">
              <a:rPr lang="es-ES" smtClean="0"/>
              <a:t>22/11/2024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FBB0B5C-8706-4255-89AA-13399A1DB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A481C19-67A6-4102-A12F-A90A6B47D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688BE-3873-44C8-A34B-0F5D8241198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50002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8FDC3C37-7919-47BF-A633-E1A7C85A0D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B6D56-5367-4AF9-A6E4-A6AF253D82AF}" type="datetimeFigureOut">
              <a:rPr lang="es-ES" smtClean="0"/>
              <a:t>22/11/2024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3E429E9-F77F-448C-BD43-EE78DA9D86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758B4E1-0134-42C1-A1D1-A70CF934A6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688BE-3873-44C8-A34B-0F5D8241198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6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EF4DC94-A170-4E4A-AA8D-407A9EE30B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6D35BE2-CCB5-417C-96F1-5110012066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551675C-FB74-463A-AAC0-76F1825E4E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FA13EE9-DD50-4A0D-885F-1BDD371E49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B6D56-5367-4AF9-A6E4-A6AF253D82AF}" type="datetimeFigureOut">
              <a:rPr lang="es-ES" smtClean="0"/>
              <a:t>22/11/2024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3FECE57-F41E-4F70-9A2E-B456EC4488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48C4014-B329-457F-9A9C-56D8B8CB8E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688BE-3873-44C8-A34B-0F5D8241198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77900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553667C-6217-43DF-B7D2-513138A935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82570028-A81D-41DC-97B2-2D512CE8ED7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D450797-9965-44E2-BC50-E27731A0F5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F44AE5D-A3FF-4C2F-823C-A31ECABB66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B6D56-5367-4AF9-A6E4-A6AF253D82AF}" type="datetimeFigureOut">
              <a:rPr lang="es-ES" smtClean="0"/>
              <a:t>22/11/2024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7FAF6D6-1DAA-41BC-908B-81DAA5330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5607C9C-40A0-44B8-BB5E-948212C8B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688BE-3873-44C8-A34B-0F5D8241198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25261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CCD16CA-6E59-43DD-8BE2-B3EFB2D210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4541A18-915C-4B47-82F6-CA4AEBC772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7008A0F-4D6A-4E68-A334-A61E0FB137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B6D56-5367-4AF9-A6E4-A6AF253D82AF}" type="datetimeFigureOut">
              <a:rPr lang="es-ES" smtClean="0"/>
              <a:t>22/11/2024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6183CB3-E891-4B9F-A0E4-5CF145D9E4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BE3ED0-E3D9-4444-BF58-F4C0D4DD2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688BE-3873-44C8-A34B-0F5D8241198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398609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300E399-9972-437D-9C54-17F0307CD5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B9FE669-546E-4205-84F4-403BD15475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CE69C6B-D520-42E7-8D13-1B61DAE80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B6D56-5367-4AF9-A6E4-A6AF253D82AF}" type="datetimeFigureOut">
              <a:rPr lang="es-ES" smtClean="0"/>
              <a:t>22/11/2024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616FADA-13E2-412C-B659-6AAE3CC58B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E4FB407-ADC0-4278-94CD-4BCA09A1C2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688BE-3873-44C8-A34B-0F5D8241198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54588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2792DB1-46DD-8C32-CA18-9CAA3F3B7D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B707B39-8116-520C-CD2A-C811A86FD5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24A14DD-AA47-17A8-864E-A312F4738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452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FD7E0F96-5AFB-4303-9AB1-61DE6B4E22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DFCAAED-957A-45C0-A7C1-75F7A0C11C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CA87735-E1AB-47B2-9D8E-6D5BBC18CA5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7B6D56-5367-4AF9-A6E4-A6AF253D82AF}" type="datetimeFigureOut">
              <a:rPr lang="es-ES" smtClean="0"/>
              <a:t>22/11/2024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E81E05-ABE8-4E2A-A954-102B353431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8287A9A-2958-4D27-BE7B-2381C4A253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9688BE-3873-44C8-A34B-0F5D8241198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517228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C7DDDFAE-8262-BA84-B187-12A32F3DCA6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075391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11" Type="http://schemas.openxmlformats.org/officeDocument/2006/relationships/image" Target="../media/image8.gif"/><Relationship Id="rId5" Type="http://schemas.openxmlformats.org/officeDocument/2006/relationships/image" Target="../media/image2.png"/><Relationship Id="rId10" Type="http://schemas.openxmlformats.org/officeDocument/2006/relationships/image" Target="../media/image7.jpg"/><Relationship Id="rId4" Type="http://schemas.openxmlformats.org/officeDocument/2006/relationships/image" Target="../media/image1.jpg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51" b="35223"/>
          <a:stretch/>
        </p:blipFill>
        <p:spPr>
          <a:xfrm>
            <a:off x="1191127" y="445167"/>
            <a:ext cx="14293516" cy="3729791"/>
          </a:xfrm>
          <a:prstGeom prst="rect">
            <a:avLst/>
          </a:prstGeom>
          <a:scene3d>
            <a:camera prst="perspectiveContrastingRightFacing"/>
            <a:lightRig rig="threePt" dir="t"/>
          </a:scene3d>
        </p:spPr>
      </p:pic>
      <p:sp>
        <p:nvSpPr>
          <p:cNvPr id="6" name="1 Título"/>
          <p:cNvSpPr txBox="1">
            <a:spLocks/>
          </p:cNvSpPr>
          <p:nvPr/>
        </p:nvSpPr>
        <p:spPr>
          <a:xfrm>
            <a:off x="313325" y="3140075"/>
            <a:ext cx="4904873" cy="5778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es-ES" sz="9600" i="1" kern="100" dirty="0">
                <a:solidFill>
                  <a:srgbClr val="7030A0"/>
                </a:solidFill>
                <a:latin typeface="Brush Script MT" panose="030608020404060703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Solo </a:t>
            </a:r>
          </a:p>
          <a:p>
            <a:pPr>
              <a:spcBef>
                <a:spcPct val="0"/>
              </a:spcBef>
              <a:defRPr/>
            </a:pPr>
            <a:r>
              <a:rPr lang="es-ES" sz="9600" i="1" kern="100" dirty="0">
                <a:solidFill>
                  <a:srgbClr val="7030A0"/>
                </a:solidFill>
                <a:latin typeface="Brush Script MT" panose="030608020404060703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    yo te        </a:t>
            </a:r>
          </a:p>
          <a:p>
            <a:pPr>
              <a:spcBef>
                <a:spcPct val="0"/>
              </a:spcBef>
              <a:defRPr/>
            </a:pPr>
            <a:r>
              <a:rPr lang="es-ES" sz="9600" i="1" kern="100" dirty="0">
                <a:solidFill>
                  <a:srgbClr val="7030A0"/>
                </a:solidFill>
                <a:latin typeface="Brush Script MT" panose="030608020404060703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        odio</a:t>
            </a:r>
            <a:endParaRPr lang="es-MX" sz="9600" i="1" dirty="0">
              <a:solidFill>
                <a:srgbClr val="7030A0"/>
              </a:solidFill>
              <a:latin typeface="Brush Script MT" panose="03060802040406070304" pitchFamily="66" charset="0"/>
              <a:ea typeface="+mj-ea"/>
              <a:cs typeface="+mj-cs"/>
            </a:endParaRPr>
          </a:p>
        </p:txBody>
      </p:sp>
      <p:pic>
        <p:nvPicPr>
          <p:cNvPr id="34" name="12 - Tema Dekk Amor(1)">
            <a:hlinkClick r:id="" action="ppaction://media"/>
            <a:extLst>
              <a:ext uri="{FF2B5EF4-FFF2-40B4-BE49-F238E27FC236}">
                <a16:creationId xmlns:a16="http://schemas.microsoft.com/office/drawing/2014/main" id="{0D64304C-E1B3-051E-5C6C-4AED38BD0EF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910137" y="7353244"/>
            <a:ext cx="609600" cy="609600"/>
          </a:xfrm>
          <a:prstGeom prst="rect">
            <a:avLst/>
          </a:prstGeom>
        </p:spPr>
      </p:pic>
      <p:pic>
        <p:nvPicPr>
          <p:cNvPr id="35" name="6 Imagen">
            <a:extLst>
              <a:ext uri="{FF2B5EF4-FFF2-40B4-BE49-F238E27FC236}">
                <a16:creationId xmlns:a16="http://schemas.microsoft.com/office/drawing/2014/main" id="{345442D8-3B61-45CE-9FA4-1B74B339106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3" t="27344" r="83" b="55016"/>
          <a:stretch/>
        </p:blipFill>
        <p:spPr>
          <a:xfrm flipH="1">
            <a:off x="1335503" y="589547"/>
            <a:ext cx="14004760" cy="3477127"/>
          </a:xfrm>
          <a:prstGeom prst="rect">
            <a:avLst/>
          </a:prstGeom>
          <a:scene3d>
            <a:camera prst="perspectiveContrastingRightFacing"/>
            <a:lightRig rig="threePt" dir="t"/>
          </a:scene3d>
        </p:spPr>
      </p:pic>
      <p:sp>
        <p:nvSpPr>
          <p:cNvPr id="36" name="Rectangle 2">
            <a:extLst>
              <a:ext uri="{FF2B5EF4-FFF2-40B4-BE49-F238E27FC236}">
                <a16:creationId xmlns:a16="http://schemas.microsoft.com/office/drawing/2014/main" id="{4F0C3748-CA4F-1E6E-D1E6-BD4C481537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7462" y="2174810"/>
            <a:ext cx="3369843" cy="2508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bIns="0" anchor="ctr">
            <a:spAutoFit/>
          </a:bodyPr>
          <a:lstStyle/>
          <a:p>
            <a:pPr algn="ctr"/>
            <a:r>
              <a:rPr lang="es-ES" sz="3200" i="1" kern="100" dirty="0">
                <a:solidFill>
                  <a:srgbClr val="00B0F0"/>
                </a:solidFill>
                <a:latin typeface="Brush Script MT" panose="030608020404060703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Por intimar con la luna</a:t>
            </a:r>
            <a:br>
              <a:rPr lang="es-ES" sz="3200" i="1" kern="100" dirty="0">
                <a:solidFill>
                  <a:srgbClr val="00B0F0"/>
                </a:solidFill>
                <a:latin typeface="Brush Script MT" panose="030608020404060703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200" i="1" kern="100" dirty="0">
                <a:solidFill>
                  <a:srgbClr val="00B0F0"/>
                </a:solidFill>
                <a:latin typeface="Brush Script MT" panose="030608020404060703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se te alunaron los ojos;</a:t>
            </a:r>
            <a:br>
              <a:rPr lang="es-ES" sz="3200" i="1" kern="100" dirty="0">
                <a:solidFill>
                  <a:srgbClr val="00B0F0"/>
                </a:solidFill>
                <a:latin typeface="Brush Script MT" panose="030608020404060703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200" i="1" kern="100" dirty="0">
                <a:solidFill>
                  <a:srgbClr val="00B0F0"/>
                </a:solidFill>
                <a:latin typeface="Brush Script MT" panose="030608020404060703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ahora te miran los hombres</a:t>
            </a:r>
            <a:br>
              <a:rPr lang="es-ES" sz="3200" i="1" kern="100" dirty="0">
                <a:solidFill>
                  <a:srgbClr val="00B0F0"/>
                </a:solidFill>
                <a:latin typeface="Brush Script MT" panose="030608020404060703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200" i="1" kern="100" dirty="0">
                <a:solidFill>
                  <a:srgbClr val="00B0F0"/>
                </a:solidFill>
                <a:latin typeface="Brush Script MT" panose="030608020404060703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y los alunas a todos.</a:t>
            </a:r>
            <a:endParaRPr lang="es-MX" sz="3200" i="1" dirty="0">
              <a:solidFill>
                <a:srgbClr val="00B0F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7" name="8 Imagen">
            <a:extLst>
              <a:ext uri="{FF2B5EF4-FFF2-40B4-BE49-F238E27FC236}">
                <a16:creationId xmlns:a16="http://schemas.microsoft.com/office/drawing/2014/main" id="{0E52F8BB-66D1-393F-61E6-9608F71F437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2" t="10506" r="262" b="64478"/>
          <a:stretch/>
        </p:blipFill>
        <p:spPr>
          <a:xfrm>
            <a:off x="1443790" y="685800"/>
            <a:ext cx="13691935" cy="3212433"/>
          </a:xfrm>
          <a:prstGeom prst="rect">
            <a:avLst/>
          </a:prstGeom>
          <a:scene3d>
            <a:camera prst="perspectiveContrastingRightFacing"/>
            <a:lightRig rig="threePt" dir="t"/>
          </a:scene3d>
        </p:spPr>
      </p:pic>
      <p:sp>
        <p:nvSpPr>
          <p:cNvPr id="38" name="9 Rectángulo">
            <a:extLst>
              <a:ext uri="{FF2B5EF4-FFF2-40B4-BE49-F238E27FC236}">
                <a16:creationId xmlns:a16="http://schemas.microsoft.com/office/drawing/2014/main" id="{4AA21308-AC84-3023-B8AA-F604CC6B4A59}"/>
              </a:ext>
            </a:extLst>
          </p:cNvPr>
          <p:cNvSpPr/>
          <p:nvPr/>
        </p:nvSpPr>
        <p:spPr>
          <a:xfrm>
            <a:off x="1149517" y="1905506"/>
            <a:ext cx="359092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i="1" kern="100" dirty="0">
                <a:solidFill>
                  <a:srgbClr val="00B0F0"/>
                </a:solidFill>
                <a:latin typeface="Brush Script MT" panose="030608020404060703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Pero la luna, menguada,</a:t>
            </a:r>
            <a:br>
              <a:rPr lang="es-ES" sz="3200" i="1" kern="100" dirty="0">
                <a:solidFill>
                  <a:srgbClr val="00B0F0"/>
                </a:solidFill>
                <a:latin typeface="Brush Script MT" panose="030608020404060703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200" i="1" kern="100" dirty="0">
                <a:solidFill>
                  <a:srgbClr val="00B0F0"/>
                </a:solidFill>
                <a:latin typeface="Brush Script MT" panose="030608020404060703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ya no encandila a los locos,</a:t>
            </a:r>
            <a:br>
              <a:rPr lang="es-ES" sz="3200" i="1" kern="100" dirty="0">
                <a:solidFill>
                  <a:srgbClr val="00B0F0"/>
                </a:solidFill>
                <a:latin typeface="Brush Script MT" panose="030608020404060703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200" i="1" kern="100" dirty="0">
                <a:solidFill>
                  <a:srgbClr val="00B0F0"/>
                </a:solidFill>
                <a:latin typeface="Brush Script MT" panose="030608020404060703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porque le falta esa risa</a:t>
            </a:r>
            <a:br>
              <a:rPr lang="es-ES" sz="3200" i="1" kern="100" dirty="0">
                <a:solidFill>
                  <a:srgbClr val="00B0F0"/>
                </a:solidFill>
                <a:latin typeface="Brush Script MT" panose="030608020404060703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200" i="1" kern="100" dirty="0">
                <a:solidFill>
                  <a:srgbClr val="00B0F0"/>
                </a:solidFill>
                <a:latin typeface="Brush Script MT" panose="030608020404060703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que se ha quedado en tu rostro.</a:t>
            </a:r>
            <a:endParaRPr lang="es-MX" sz="3200" i="1" dirty="0">
              <a:solidFill>
                <a:srgbClr val="00B0F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9" name="10 Imagen">
            <a:extLst>
              <a:ext uri="{FF2B5EF4-FFF2-40B4-BE49-F238E27FC236}">
                <a16:creationId xmlns:a16="http://schemas.microsoft.com/office/drawing/2014/main" id="{435E7BC9-FBC7-3C75-4442-41E8947D48D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1" t="5818" r="91" b="60812"/>
          <a:stretch/>
        </p:blipFill>
        <p:spPr>
          <a:xfrm>
            <a:off x="1552075" y="794084"/>
            <a:ext cx="13246768" cy="3007896"/>
          </a:xfrm>
          <a:prstGeom prst="rect">
            <a:avLst/>
          </a:prstGeom>
          <a:scene3d>
            <a:camera prst="perspectiveContrastingRightFacing"/>
            <a:lightRig rig="threePt" dir="t"/>
          </a:scene3d>
        </p:spPr>
      </p:pic>
      <p:sp>
        <p:nvSpPr>
          <p:cNvPr id="40" name="11 Rectángulo">
            <a:extLst>
              <a:ext uri="{FF2B5EF4-FFF2-40B4-BE49-F238E27FC236}">
                <a16:creationId xmlns:a16="http://schemas.microsoft.com/office/drawing/2014/main" id="{5B4E0AF8-4C9F-BCE3-0C6D-2DC853389350}"/>
              </a:ext>
            </a:extLst>
          </p:cNvPr>
          <p:cNvSpPr/>
          <p:nvPr/>
        </p:nvSpPr>
        <p:spPr>
          <a:xfrm>
            <a:off x="1443790" y="2345990"/>
            <a:ext cx="418698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i="1" kern="100" dirty="0">
                <a:solidFill>
                  <a:srgbClr val="00B0F0"/>
                </a:solidFill>
                <a:latin typeface="Brush Script MT" panose="030608020404060703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¡Cuántos te miran ahora!</a:t>
            </a:r>
            <a:br>
              <a:rPr lang="es-ES" sz="3200" i="1" kern="100" dirty="0">
                <a:solidFill>
                  <a:srgbClr val="00B0F0"/>
                </a:solidFill>
                <a:latin typeface="Brush Script MT" panose="030608020404060703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200" i="1" kern="100" dirty="0">
                <a:solidFill>
                  <a:srgbClr val="00B0F0"/>
                </a:solidFill>
                <a:latin typeface="Brush Script MT" panose="030608020404060703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¡Cuántos te miran, y cómo!</a:t>
            </a:r>
            <a:br>
              <a:rPr lang="es-ES" sz="3200" i="1" kern="100" dirty="0">
                <a:solidFill>
                  <a:srgbClr val="00B0F0"/>
                </a:solidFill>
                <a:latin typeface="Brush Script MT" panose="030608020404060703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200" i="1" kern="100" dirty="0">
                <a:solidFill>
                  <a:srgbClr val="00B0F0"/>
                </a:solidFill>
                <a:latin typeface="Brush Script MT" panose="030608020404060703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La luna y tú lo acordasteis</a:t>
            </a:r>
            <a:br>
              <a:rPr lang="es-ES" sz="3200" i="1" kern="100" dirty="0">
                <a:solidFill>
                  <a:srgbClr val="00B0F0"/>
                </a:solidFill>
                <a:latin typeface="Brush Script MT" panose="030608020404060703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200" i="1" kern="100" dirty="0">
                <a:solidFill>
                  <a:srgbClr val="00B0F0"/>
                </a:solidFill>
                <a:latin typeface="Brush Script MT" panose="030608020404060703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para ponerme celoso.</a:t>
            </a:r>
            <a:endParaRPr lang="es-MX" sz="3200" b="1" i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41" name="12 Imagen">
            <a:extLst>
              <a:ext uri="{FF2B5EF4-FFF2-40B4-BE49-F238E27FC236}">
                <a16:creationId xmlns:a16="http://schemas.microsoft.com/office/drawing/2014/main" id="{598CBC3A-8B97-C6DD-D080-91C947FF123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75" b="33375"/>
          <a:stretch/>
        </p:blipFill>
        <p:spPr>
          <a:xfrm>
            <a:off x="1552075" y="966377"/>
            <a:ext cx="12945978" cy="2655128"/>
          </a:xfrm>
          <a:prstGeom prst="rect">
            <a:avLst/>
          </a:prstGeom>
          <a:scene3d>
            <a:camera prst="perspectiveContrastingRightFacing"/>
            <a:lightRig rig="threePt" dir="t"/>
          </a:scene3d>
        </p:spPr>
      </p:pic>
      <p:sp>
        <p:nvSpPr>
          <p:cNvPr id="42" name="13 Rectángulo">
            <a:extLst>
              <a:ext uri="{FF2B5EF4-FFF2-40B4-BE49-F238E27FC236}">
                <a16:creationId xmlns:a16="http://schemas.microsoft.com/office/drawing/2014/main" id="{CB59C0C5-6549-BC2C-56AE-CDD36A16A7A0}"/>
              </a:ext>
            </a:extLst>
          </p:cNvPr>
          <p:cNvSpPr/>
          <p:nvPr/>
        </p:nvSpPr>
        <p:spPr>
          <a:xfrm>
            <a:off x="1846907" y="2397948"/>
            <a:ext cx="407263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i="1" kern="100" dirty="0">
                <a:solidFill>
                  <a:srgbClr val="00B0F0"/>
                </a:solidFill>
                <a:latin typeface="Brush Script MT" panose="030608020404060703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Las dos firmasteis un pacto</a:t>
            </a:r>
            <a:br>
              <a:rPr lang="es-ES" sz="3200" i="1" kern="100" dirty="0">
                <a:solidFill>
                  <a:srgbClr val="00B0F0"/>
                </a:solidFill>
                <a:latin typeface="Brush Script MT" panose="030608020404060703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200" i="1" kern="100" dirty="0">
                <a:solidFill>
                  <a:srgbClr val="00B0F0"/>
                </a:solidFill>
                <a:latin typeface="Brush Script MT" panose="030608020404060703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cuando cambiasteis los ojos.</a:t>
            </a:r>
            <a:br>
              <a:rPr lang="es-ES" sz="3200" i="1" kern="100" dirty="0">
                <a:solidFill>
                  <a:srgbClr val="00B0F0"/>
                </a:solidFill>
                <a:latin typeface="Brush Script MT" panose="030608020404060703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200" i="1" kern="100" dirty="0">
                <a:solidFill>
                  <a:srgbClr val="00B0F0"/>
                </a:solidFill>
                <a:latin typeface="Brush Script MT" panose="030608020404060703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Ahora los hombres te aman,</a:t>
            </a:r>
            <a:br>
              <a:rPr lang="es-ES" sz="3200" i="1" kern="100" dirty="0">
                <a:solidFill>
                  <a:srgbClr val="00B0F0"/>
                </a:solidFill>
                <a:latin typeface="Brush Script MT" panose="030608020404060703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200" i="1" kern="100" dirty="0">
                <a:solidFill>
                  <a:srgbClr val="00B0F0"/>
                </a:solidFill>
                <a:latin typeface="Brush Script MT" panose="030608020404060703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solo yo solo te odio.</a:t>
            </a:r>
            <a:endParaRPr lang="es-MX" sz="3200" b="1" i="1" dirty="0">
              <a:solidFill>
                <a:srgbClr val="00B0F0"/>
              </a:solidFill>
              <a:latin typeface="Brush Script MT" panose="03060802040406070304" pitchFamily="66" charset="0"/>
            </a:endParaRPr>
          </a:p>
        </p:txBody>
      </p:sp>
      <p:sp>
        <p:nvSpPr>
          <p:cNvPr id="43" name="14 CuadroTexto">
            <a:extLst>
              <a:ext uri="{FF2B5EF4-FFF2-40B4-BE49-F238E27FC236}">
                <a16:creationId xmlns:a16="http://schemas.microsoft.com/office/drawing/2014/main" id="{0548AA3C-0359-DCF3-88E2-8DAE4502D4C7}"/>
              </a:ext>
            </a:extLst>
          </p:cNvPr>
          <p:cNvSpPr txBox="1"/>
          <p:nvPr/>
        </p:nvSpPr>
        <p:spPr>
          <a:xfrm>
            <a:off x="9508367" y="5657671"/>
            <a:ext cx="35004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7200" i="1" dirty="0" err="1">
                <a:solidFill>
                  <a:srgbClr val="FF0000"/>
                </a:solidFill>
                <a:latin typeface="Brush Script MT" panose="03060802040406070304" pitchFamily="66" charset="0"/>
              </a:rPr>
              <a:t>jrvg</a:t>
            </a:r>
            <a:endParaRPr lang="es-ES" sz="7200" i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44" name="CuadroTexto 43">
            <a:extLst>
              <a:ext uri="{FF2B5EF4-FFF2-40B4-BE49-F238E27FC236}">
                <a16:creationId xmlns:a16="http://schemas.microsoft.com/office/drawing/2014/main" id="{73F2C6C6-2A86-E2D9-B0B2-0393007021F4}"/>
              </a:ext>
            </a:extLst>
          </p:cNvPr>
          <p:cNvSpPr txBox="1"/>
          <p:nvPr/>
        </p:nvSpPr>
        <p:spPr>
          <a:xfrm>
            <a:off x="823864" y="6983912"/>
            <a:ext cx="30623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  <p:pic>
        <p:nvPicPr>
          <p:cNvPr id="45" name="Imagen 44">
            <a:extLst>
              <a:ext uri="{FF2B5EF4-FFF2-40B4-BE49-F238E27FC236}">
                <a16:creationId xmlns:a16="http://schemas.microsoft.com/office/drawing/2014/main" id="{F5A584FE-AEEA-6D68-549C-DDC37D6EDE6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6995" y="7492955"/>
            <a:ext cx="649737" cy="330177"/>
          </a:xfrm>
          <a:prstGeom prst="rect">
            <a:avLst/>
          </a:prstGeom>
        </p:spPr>
      </p:pic>
      <p:pic>
        <p:nvPicPr>
          <p:cNvPr id="47" name="Imagen 46">
            <a:extLst>
              <a:ext uri="{FF2B5EF4-FFF2-40B4-BE49-F238E27FC236}">
                <a16:creationId xmlns:a16="http://schemas.microsoft.com/office/drawing/2014/main" id="{4B57FEE0-7E1F-86DF-B174-8C30750D470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474"/>
          <a:stretch/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0298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6000">
        <p15:prstTrans prst="pageCurlDouble"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4"/>
                                      </p:to>
                                    </p:set>
                                    <p:animEffect filter="image" prLst="opacity: 0.4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9" dur="1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2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xit" presetSubtype="32" fill="hold" grpId="0" nodeType="afterEffect">
                                  <p:stCondLst>
                                    <p:cond delay="5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9" presetID="50" presetClass="entr" presetSubtype="0" de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50" presetClass="entr" presetSubtype="0" decel="10000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xit" presetSubtype="0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9300"/>
                            </p:stCondLst>
                            <p:childTnLst>
                              <p:par>
                                <p:cTn id="36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2300"/>
                            </p:stCondLst>
                            <p:childTnLst>
                              <p:par>
                                <p:cTn id="42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xit" presetSubtype="0" fill="hold" grpId="1" nodeType="with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9800"/>
                            </p:stCondLst>
                            <p:childTnLst>
                              <p:par>
                                <p:cTn id="5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2800"/>
                            </p:stCondLst>
                            <p:childTnLst>
                              <p:par>
                                <p:cTn id="55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5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97700"/>
                            </p:stCondLst>
                            <p:childTnLst>
                              <p:par>
                                <p:cTn id="6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700"/>
                            </p:stCondLst>
                            <p:childTnLst>
                              <p:par>
                                <p:cTn id="68" presetID="50" presetClass="entr" presetSubtype="0" decel="10000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6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5000"/>
                            </p:stCondLst>
                            <p:childTnLst>
                              <p:par>
                                <p:cTn id="79" presetID="26" presetClass="entr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7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8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0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2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4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29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9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</p:childTnLst>
        </p:cTn>
      </p:par>
    </p:tnLst>
    <p:bldLst>
      <p:bldP spid="6" grpId="0"/>
      <p:bldP spid="36" grpId="0"/>
      <p:bldP spid="36" grpId="1"/>
      <p:bldP spid="38" grpId="0"/>
      <p:bldP spid="38" grpId="1"/>
      <p:bldP spid="40" grpId="0"/>
      <p:bldP spid="40" grpId="1"/>
      <p:bldP spid="42" grpId="0"/>
      <p:bldP spid="42" grpId="1"/>
      <p:bldP spid="43" grpId="1"/>
      <p:bldP spid="4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015D5059-9F81-6127-A919-4E7BC10402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F7BDF71D-4F00-0CBF-F450-108F42DB36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200B19FA-66C7-E251-BF01-E1395BF49A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A9D865E6-9ED6-B814-147E-CFE771491A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1A3DFDDE-E33E-0858-C195-6C43606A46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416B5482-C632-1639-2A2B-7AE14631F0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0D60BE86-EB2E-BCEA-4CDE-0FF8B716C6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02947FB2-003E-174E-1B7B-DCFF815CDC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E9BE7062-448B-7FED-95E1-710828D4B4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D915192B-F016-FA66-9E30-8BED3F8EEF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4588BAB8-4D1E-8EA8-0F87-FCAB507805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71FF8998-049F-2017-20FA-632EA2945B57}"/>
              </a:ext>
            </a:extLst>
          </p:cNvPr>
          <p:cNvSpPr txBox="1"/>
          <p:nvPr/>
        </p:nvSpPr>
        <p:spPr>
          <a:xfrm>
            <a:off x="120316" y="7098632"/>
            <a:ext cx="8542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663106447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290</TotalTime>
  <Words>142</Words>
  <Application>Microsoft Office PowerPoint</Application>
  <PresentationFormat>Panorámica</PresentationFormat>
  <Paragraphs>12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Brush Script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Solo yo te odio......</dc:title>
  <dc:subject>ppsx</dc:subject>
  <dc:creator>jrvallegomez@outlook.es</dc:creator>
  <cp:keywords>poesia</cp:keywords>
  <cp:lastModifiedBy>jose ruiz</cp:lastModifiedBy>
  <cp:revision>30</cp:revision>
  <dcterms:created xsi:type="dcterms:W3CDTF">2022-12-31T08:00:04Z</dcterms:created>
  <dcterms:modified xsi:type="dcterms:W3CDTF">2024-11-22T11:06:25Z</dcterms:modified>
</cp:coreProperties>
</file>