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64" r:id="rId2"/>
  </p:sldMasterIdLst>
  <p:sldIdLst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IJ2CutcJ+FaRMiPWRwlbQ==" hashData="+J+lVjqoYEdeTJRX+d9nSX+TmV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22464B"/>
    <a:srgbClr val="4A6B6E"/>
    <a:srgbClr val="6A969B"/>
    <a:srgbClr val="8FB0B3"/>
    <a:srgbClr val="112325"/>
    <a:srgbClr val="0B161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70484-75F8-4EA8-BEE0-F22D4B4E4580}" type="datetimeFigureOut">
              <a:rPr lang="es-ES"/>
              <a:pPr>
                <a:defRPr/>
              </a:pPr>
              <a:t>15/07/2017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FEC3B-2FDF-41A8-B6F1-A1358A8F42C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57E3308-59FD-4D1C-A00C-B3CD61303E9F}" type="datetimeFigureOut">
              <a:rPr lang="es-ES"/>
              <a:pPr>
                <a:defRPr/>
              </a:pPr>
              <a:t>15/07/2017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ED68AE7-F4AF-4A3C-A73E-7D9E01F1D88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stellmar@gmail.com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verptx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D:\ENEROFEBRERO17\AN001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4868863"/>
            <a:ext cx="1828800" cy="1339850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5292080" y="3717032"/>
            <a:ext cx="2255746" cy="1015663"/>
          </a:xfrm>
          <a:prstGeom prst="rect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i="1" dirty="0">
                <a:solidFill>
                  <a:srgbClr val="AB02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     </a:t>
            </a:r>
            <a:r>
              <a:rPr lang="es-ES" sz="2000" i="1" dirty="0">
                <a:solidFill>
                  <a:srgbClr val="22464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Candela Martí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i="1" dirty="0">
                <a:solidFill>
                  <a:srgbClr val="22464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  Sant Cugat del Vallès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i="1" dirty="0">
                <a:solidFill>
                  <a:srgbClr val="22464B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        - Barcelona -</a:t>
            </a:r>
            <a:endParaRPr lang="es-ES" sz="2000" dirty="0">
              <a:solidFill>
                <a:srgbClr val="22464B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004048" y="2852936"/>
            <a:ext cx="1875835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b="1" i="1" dirty="0">
                <a:solidFill>
                  <a:srgbClr val="22464B"/>
                </a:solidFill>
                <a:latin typeface="Monotype Corsiva" pitchFamily="66" charset="0"/>
              </a:rPr>
              <a:t>SÓLO ÉL</a:t>
            </a:r>
            <a:endParaRPr lang="es-AR" sz="3600" b="1" dirty="0">
              <a:solidFill>
                <a:srgbClr val="22464B"/>
              </a:solidFill>
              <a:latin typeface="Monotype Corsiva" pitchFamily="66" charset="0"/>
            </a:endParaRPr>
          </a:p>
          <a:p>
            <a:pPr>
              <a:defRPr/>
            </a:pPr>
            <a:endParaRPr lang="es-AR" sz="3600" dirty="0"/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auto">
          <a:xfrm>
            <a:off x="0" y="98425"/>
            <a:ext cx="213518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1100" i="1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Sant Cugat del Vallés. 16/05/2017</a:t>
            </a:r>
            <a:endParaRPr lang="es-ES" dirty="0">
              <a:latin typeface="Calibri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364088" y="5661248"/>
            <a:ext cx="2709396" cy="61555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i="1" dirty="0">
                <a:solidFill>
                  <a:srgbClr val="22464B"/>
                </a:solidFill>
                <a:latin typeface="Monotype Corsiva" pitchFamily="66" charset="0"/>
              </a:rPr>
              <a:t>Sant Cugat del Vallés. 16/05/2017</a:t>
            </a:r>
            <a:endParaRPr lang="es-AR" sz="1600" b="1" dirty="0">
              <a:solidFill>
                <a:srgbClr val="22464B"/>
              </a:solidFill>
              <a:latin typeface="Monotype Corsiva" pitchFamily="66" charset="0"/>
            </a:endParaRPr>
          </a:p>
          <a:p>
            <a:pPr>
              <a:defRPr/>
            </a:pPr>
            <a:endParaRPr lang="es-AR" dirty="0"/>
          </a:p>
        </p:txBody>
      </p:sp>
      <p:sp>
        <p:nvSpPr>
          <p:cNvPr id="9" name="8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456467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0" y="0"/>
            <a:ext cx="9144000" cy="6957392"/>
          </a:xfrm>
          <a:prstGeom prst="rtTriangle">
            <a:avLst/>
          </a:prstGeom>
          <a:solidFill>
            <a:srgbClr val="6A969B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915816" y="476672"/>
            <a:ext cx="1348446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709CA0"/>
                </a:solidFill>
                <a:latin typeface="Lucida Handwriting" pitchFamily="66" charset="0"/>
              </a:rPr>
              <a:t>Mar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4644008" y="1628800"/>
            <a:ext cx="423705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rgbClr val="709CA0"/>
                </a:solidFill>
                <a:latin typeface="Lucida Handwriting" pitchFamily="66" charset="0"/>
              </a:rPr>
              <a:t>Difundiendo Poesía</a:t>
            </a:r>
          </a:p>
        </p:txBody>
      </p:sp>
      <p:sp>
        <p:nvSpPr>
          <p:cNvPr id="13" name="Vrije vorm 4"/>
          <p:cNvSpPr/>
          <p:nvPr/>
        </p:nvSpPr>
        <p:spPr>
          <a:xfrm rot="5400000">
            <a:off x="2265363" y="-20638"/>
            <a:ext cx="4613275" cy="9144000"/>
          </a:xfrm>
          <a:custGeom>
            <a:avLst/>
            <a:gdLst>
              <a:gd name="connsiteX0" fmla="*/ 4343400 w 4362450"/>
              <a:gd name="connsiteY0" fmla="*/ 0 h 6743700"/>
              <a:gd name="connsiteX1" fmla="*/ 0 w 4362450"/>
              <a:gd name="connsiteY1" fmla="*/ 1943100 h 6743700"/>
              <a:gd name="connsiteX2" fmla="*/ 4362450 w 4362450"/>
              <a:gd name="connsiteY2" fmla="*/ 3390900 h 6743700"/>
              <a:gd name="connsiteX3" fmla="*/ 38100 w 4362450"/>
              <a:gd name="connsiteY3" fmla="*/ 4857750 h 6743700"/>
              <a:gd name="connsiteX4" fmla="*/ 4362450 w 4362450"/>
              <a:gd name="connsiteY4" fmla="*/ 6743700 h 6743700"/>
              <a:gd name="connsiteX5" fmla="*/ 4343400 w 4362450"/>
              <a:gd name="connsiteY5" fmla="*/ 0 h 6743700"/>
              <a:gd name="connsiteX0" fmla="*/ 4346575 w 4365625"/>
              <a:gd name="connsiteY0" fmla="*/ 800100 h 7543800"/>
              <a:gd name="connsiteX1" fmla="*/ 3175 w 4365625"/>
              <a:gd name="connsiteY1" fmla="*/ 2743200 h 7543800"/>
              <a:gd name="connsiteX2" fmla="*/ 4365625 w 4365625"/>
              <a:gd name="connsiteY2" fmla="*/ 4191000 h 7543800"/>
              <a:gd name="connsiteX3" fmla="*/ 41275 w 4365625"/>
              <a:gd name="connsiteY3" fmla="*/ 5657850 h 7543800"/>
              <a:gd name="connsiteX4" fmla="*/ 4365625 w 4365625"/>
              <a:gd name="connsiteY4" fmla="*/ 7543800 h 7543800"/>
              <a:gd name="connsiteX5" fmla="*/ 4346575 w 4365625"/>
              <a:gd name="connsiteY5" fmla="*/ 800100 h 7543800"/>
              <a:gd name="connsiteX0" fmla="*/ 4346575 w 4365625"/>
              <a:gd name="connsiteY0" fmla="*/ 800100 h 8353425"/>
              <a:gd name="connsiteX1" fmla="*/ 3175 w 4365625"/>
              <a:gd name="connsiteY1" fmla="*/ 2743200 h 8353425"/>
              <a:gd name="connsiteX2" fmla="*/ 4365625 w 4365625"/>
              <a:gd name="connsiteY2" fmla="*/ 4191000 h 8353425"/>
              <a:gd name="connsiteX3" fmla="*/ 41275 w 4365625"/>
              <a:gd name="connsiteY3" fmla="*/ 5657850 h 8353425"/>
              <a:gd name="connsiteX4" fmla="*/ 4365625 w 4365625"/>
              <a:gd name="connsiteY4" fmla="*/ 7543800 h 8353425"/>
              <a:gd name="connsiteX5" fmla="*/ 4346575 w 4365625"/>
              <a:gd name="connsiteY5" fmla="*/ 800100 h 8353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5625" h="8353425">
                <a:moveTo>
                  <a:pt x="4346575" y="800100"/>
                </a:moveTo>
                <a:cubicBezTo>
                  <a:pt x="3619500" y="0"/>
                  <a:pt x="0" y="2178050"/>
                  <a:pt x="3175" y="2743200"/>
                </a:cubicBezTo>
                <a:lnTo>
                  <a:pt x="4365625" y="4191000"/>
                </a:lnTo>
                <a:lnTo>
                  <a:pt x="41275" y="5657850"/>
                </a:lnTo>
                <a:cubicBezTo>
                  <a:pt x="41275" y="6216650"/>
                  <a:pt x="3648075" y="8353425"/>
                  <a:pt x="4365625" y="7543800"/>
                </a:cubicBezTo>
                <a:lnTo>
                  <a:pt x="4346575" y="800100"/>
                </a:lnTo>
                <a:close/>
              </a:path>
            </a:pathLst>
          </a:custGeom>
          <a:solidFill>
            <a:srgbClr val="3C575A"/>
          </a:solidFill>
          <a:ln w="12700">
            <a:solidFill>
              <a:srgbClr val="3C5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4" name="Vrije vorm 5"/>
          <p:cNvSpPr/>
          <p:nvPr/>
        </p:nvSpPr>
        <p:spPr>
          <a:xfrm rot="5400000">
            <a:off x="2520157" y="234157"/>
            <a:ext cx="4103687" cy="9144000"/>
          </a:xfrm>
          <a:custGeom>
            <a:avLst/>
            <a:gdLst>
              <a:gd name="connsiteX0" fmla="*/ 4343400 w 4362450"/>
              <a:gd name="connsiteY0" fmla="*/ 0 h 6743700"/>
              <a:gd name="connsiteX1" fmla="*/ 0 w 4362450"/>
              <a:gd name="connsiteY1" fmla="*/ 1943100 h 6743700"/>
              <a:gd name="connsiteX2" fmla="*/ 4362450 w 4362450"/>
              <a:gd name="connsiteY2" fmla="*/ 3390900 h 6743700"/>
              <a:gd name="connsiteX3" fmla="*/ 38100 w 4362450"/>
              <a:gd name="connsiteY3" fmla="*/ 4857750 h 6743700"/>
              <a:gd name="connsiteX4" fmla="*/ 4362450 w 4362450"/>
              <a:gd name="connsiteY4" fmla="*/ 6743700 h 6743700"/>
              <a:gd name="connsiteX5" fmla="*/ 4343400 w 4362450"/>
              <a:gd name="connsiteY5" fmla="*/ 0 h 6743700"/>
              <a:gd name="connsiteX0" fmla="*/ 4346575 w 4365625"/>
              <a:gd name="connsiteY0" fmla="*/ 800100 h 7543800"/>
              <a:gd name="connsiteX1" fmla="*/ 3175 w 4365625"/>
              <a:gd name="connsiteY1" fmla="*/ 2743200 h 7543800"/>
              <a:gd name="connsiteX2" fmla="*/ 4365625 w 4365625"/>
              <a:gd name="connsiteY2" fmla="*/ 4191000 h 7543800"/>
              <a:gd name="connsiteX3" fmla="*/ 41275 w 4365625"/>
              <a:gd name="connsiteY3" fmla="*/ 5657850 h 7543800"/>
              <a:gd name="connsiteX4" fmla="*/ 4365625 w 4365625"/>
              <a:gd name="connsiteY4" fmla="*/ 7543800 h 7543800"/>
              <a:gd name="connsiteX5" fmla="*/ 4346575 w 4365625"/>
              <a:gd name="connsiteY5" fmla="*/ 800100 h 7543800"/>
              <a:gd name="connsiteX0" fmla="*/ 4346575 w 4365625"/>
              <a:gd name="connsiteY0" fmla="*/ 800100 h 8353425"/>
              <a:gd name="connsiteX1" fmla="*/ 3175 w 4365625"/>
              <a:gd name="connsiteY1" fmla="*/ 2743200 h 8353425"/>
              <a:gd name="connsiteX2" fmla="*/ 4365625 w 4365625"/>
              <a:gd name="connsiteY2" fmla="*/ 4191000 h 8353425"/>
              <a:gd name="connsiteX3" fmla="*/ 41275 w 4365625"/>
              <a:gd name="connsiteY3" fmla="*/ 5657850 h 8353425"/>
              <a:gd name="connsiteX4" fmla="*/ 4365625 w 4365625"/>
              <a:gd name="connsiteY4" fmla="*/ 7543800 h 8353425"/>
              <a:gd name="connsiteX5" fmla="*/ 4346575 w 4365625"/>
              <a:gd name="connsiteY5" fmla="*/ 800100 h 8353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5625" h="8353425">
                <a:moveTo>
                  <a:pt x="4346575" y="800100"/>
                </a:moveTo>
                <a:cubicBezTo>
                  <a:pt x="3619500" y="0"/>
                  <a:pt x="0" y="2178050"/>
                  <a:pt x="3175" y="2743200"/>
                </a:cubicBezTo>
                <a:lnTo>
                  <a:pt x="4365625" y="4191000"/>
                </a:lnTo>
                <a:lnTo>
                  <a:pt x="41275" y="5657850"/>
                </a:lnTo>
                <a:cubicBezTo>
                  <a:pt x="41275" y="6216650"/>
                  <a:pt x="3648075" y="8353425"/>
                  <a:pt x="4365625" y="7543800"/>
                </a:cubicBezTo>
                <a:lnTo>
                  <a:pt x="4346575" y="800100"/>
                </a:lnTo>
                <a:close/>
              </a:path>
            </a:pathLst>
          </a:custGeom>
          <a:solidFill>
            <a:srgbClr val="709CA0"/>
          </a:solidFill>
          <a:ln w="12700">
            <a:solidFill>
              <a:srgbClr val="3C5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5" name="Vrije vorm 6"/>
          <p:cNvSpPr/>
          <p:nvPr/>
        </p:nvSpPr>
        <p:spPr>
          <a:xfrm>
            <a:off x="3131840" y="2132856"/>
            <a:ext cx="2857500" cy="5000625"/>
          </a:xfrm>
          <a:custGeom>
            <a:avLst/>
            <a:gdLst>
              <a:gd name="connsiteX0" fmla="*/ 0 w 2643206"/>
              <a:gd name="connsiteY0" fmla="*/ 3429000 h 6858000"/>
              <a:gd name="connsiteX1" fmla="*/ 88424 w 2643206"/>
              <a:gd name="connsiteY1" fmla="*/ 2195819 h 6858000"/>
              <a:gd name="connsiteX2" fmla="*/ 1321609 w 2643206"/>
              <a:gd name="connsiteY2" fmla="*/ 2 h 6858000"/>
              <a:gd name="connsiteX3" fmla="*/ 2554785 w 2643206"/>
              <a:gd name="connsiteY3" fmla="*/ 2195825 h 6858000"/>
              <a:gd name="connsiteX4" fmla="*/ 2643208 w 2643206"/>
              <a:gd name="connsiteY4" fmla="*/ 3429004 h 6858000"/>
              <a:gd name="connsiteX5" fmla="*/ 2554785 w 2643206"/>
              <a:gd name="connsiteY5" fmla="*/ 4662184 h 6858000"/>
              <a:gd name="connsiteX6" fmla="*/ 1321603 w 2643206"/>
              <a:gd name="connsiteY6" fmla="*/ 6858004 h 6858000"/>
              <a:gd name="connsiteX7" fmla="*/ 88425 w 2643206"/>
              <a:gd name="connsiteY7" fmla="*/ 4662182 h 6858000"/>
              <a:gd name="connsiteX8" fmla="*/ 2 w 2643206"/>
              <a:gd name="connsiteY8" fmla="*/ 3429002 h 6858000"/>
              <a:gd name="connsiteX9" fmla="*/ 0 w 2643206"/>
              <a:gd name="connsiteY9" fmla="*/ 3429000 h 6858000"/>
              <a:gd name="connsiteX0" fmla="*/ 0 w 2643208"/>
              <a:gd name="connsiteY0" fmla="*/ 4357722 h 7786728"/>
              <a:gd name="connsiteX1" fmla="*/ 88424 w 2643208"/>
              <a:gd name="connsiteY1" fmla="*/ 3124541 h 7786728"/>
              <a:gd name="connsiteX2" fmla="*/ 1321609 w 2643208"/>
              <a:gd name="connsiteY2" fmla="*/ 6 h 7786728"/>
              <a:gd name="connsiteX3" fmla="*/ 2554785 w 2643208"/>
              <a:gd name="connsiteY3" fmla="*/ 3124547 h 7786728"/>
              <a:gd name="connsiteX4" fmla="*/ 2643208 w 2643208"/>
              <a:gd name="connsiteY4" fmla="*/ 4357726 h 7786728"/>
              <a:gd name="connsiteX5" fmla="*/ 2554785 w 2643208"/>
              <a:gd name="connsiteY5" fmla="*/ 5590906 h 7786728"/>
              <a:gd name="connsiteX6" fmla="*/ 1321603 w 2643208"/>
              <a:gd name="connsiteY6" fmla="*/ 7786726 h 7786728"/>
              <a:gd name="connsiteX7" fmla="*/ 88425 w 2643208"/>
              <a:gd name="connsiteY7" fmla="*/ 5590904 h 7786728"/>
              <a:gd name="connsiteX8" fmla="*/ 2 w 2643208"/>
              <a:gd name="connsiteY8" fmla="*/ 4357724 h 7786728"/>
              <a:gd name="connsiteX9" fmla="*/ 0 w 2643208"/>
              <a:gd name="connsiteY9" fmla="*/ 4357722 h 7786728"/>
              <a:gd name="connsiteX0" fmla="*/ 0 w 2643208"/>
              <a:gd name="connsiteY0" fmla="*/ 4357722 h 6913984"/>
              <a:gd name="connsiteX1" fmla="*/ 88424 w 2643208"/>
              <a:gd name="connsiteY1" fmla="*/ 3124541 h 6913984"/>
              <a:gd name="connsiteX2" fmla="*/ 1321609 w 2643208"/>
              <a:gd name="connsiteY2" fmla="*/ 6 h 6913984"/>
              <a:gd name="connsiteX3" fmla="*/ 2554785 w 2643208"/>
              <a:gd name="connsiteY3" fmla="*/ 3124547 h 6913984"/>
              <a:gd name="connsiteX4" fmla="*/ 2643208 w 2643208"/>
              <a:gd name="connsiteY4" fmla="*/ 4357726 h 6913984"/>
              <a:gd name="connsiteX5" fmla="*/ 2554785 w 2643208"/>
              <a:gd name="connsiteY5" fmla="*/ 5590906 h 6913984"/>
              <a:gd name="connsiteX6" fmla="*/ 1321603 w 2643208"/>
              <a:gd name="connsiteY6" fmla="*/ 5643562 h 6913984"/>
              <a:gd name="connsiteX7" fmla="*/ 88425 w 2643208"/>
              <a:gd name="connsiteY7" fmla="*/ 5590904 h 6913984"/>
              <a:gd name="connsiteX8" fmla="*/ 2 w 2643208"/>
              <a:gd name="connsiteY8" fmla="*/ 4357724 h 6913984"/>
              <a:gd name="connsiteX9" fmla="*/ 0 w 2643208"/>
              <a:gd name="connsiteY9" fmla="*/ 4357722 h 6913984"/>
              <a:gd name="connsiteX0" fmla="*/ 0 w 2643208"/>
              <a:gd name="connsiteY0" fmla="*/ 2556262 h 5112524"/>
              <a:gd name="connsiteX1" fmla="*/ 88424 w 2643208"/>
              <a:gd name="connsiteY1" fmla="*/ 1323081 h 5112524"/>
              <a:gd name="connsiteX2" fmla="*/ 1321609 w 2643208"/>
              <a:gd name="connsiteY2" fmla="*/ 1913298 h 5112524"/>
              <a:gd name="connsiteX3" fmla="*/ 2554785 w 2643208"/>
              <a:gd name="connsiteY3" fmla="*/ 1323087 h 5112524"/>
              <a:gd name="connsiteX4" fmla="*/ 2643208 w 2643208"/>
              <a:gd name="connsiteY4" fmla="*/ 2556266 h 5112524"/>
              <a:gd name="connsiteX5" fmla="*/ 2554785 w 2643208"/>
              <a:gd name="connsiteY5" fmla="*/ 3789446 h 5112524"/>
              <a:gd name="connsiteX6" fmla="*/ 1321603 w 2643208"/>
              <a:gd name="connsiteY6" fmla="*/ 3842102 h 5112524"/>
              <a:gd name="connsiteX7" fmla="*/ 88425 w 2643208"/>
              <a:gd name="connsiteY7" fmla="*/ 3789444 h 5112524"/>
              <a:gd name="connsiteX8" fmla="*/ 2 w 2643208"/>
              <a:gd name="connsiteY8" fmla="*/ 2556264 h 5112524"/>
              <a:gd name="connsiteX9" fmla="*/ 0 w 2643208"/>
              <a:gd name="connsiteY9" fmla="*/ 2556262 h 5112524"/>
              <a:gd name="connsiteX0" fmla="*/ 0 w 2643208"/>
              <a:gd name="connsiteY0" fmla="*/ 3929142 h 6485404"/>
              <a:gd name="connsiteX1" fmla="*/ 88424 w 2643208"/>
              <a:gd name="connsiteY1" fmla="*/ 2695961 h 6485404"/>
              <a:gd name="connsiteX2" fmla="*/ 1321609 w 2643208"/>
              <a:gd name="connsiteY2" fmla="*/ 6 h 6485404"/>
              <a:gd name="connsiteX3" fmla="*/ 2554785 w 2643208"/>
              <a:gd name="connsiteY3" fmla="*/ 2695967 h 6485404"/>
              <a:gd name="connsiteX4" fmla="*/ 2643208 w 2643208"/>
              <a:gd name="connsiteY4" fmla="*/ 3929146 h 6485404"/>
              <a:gd name="connsiteX5" fmla="*/ 2554785 w 2643208"/>
              <a:gd name="connsiteY5" fmla="*/ 5162326 h 6485404"/>
              <a:gd name="connsiteX6" fmla="*/ 1321603 w 2643208"/>
              <a:gd name="connsiteY6" fmla="*/ 5214982 h 6485404"/>
              <a:gd name="connsiteX7" fmla="*/ 88425 w 2643208"/>
              <a:gd name="connsiteY7" fmla="*/ 5162324 h 6485404"/>
              <a:gd name="connsiteX8" fmla="*/ 2 w 2643208"/>
              <a:gd name="connsiteY8" fmla="*/ 3929144 h 6485404"/>
              <a:gd name="connsiteX9" fmla="*/ 0 w 2643208"/>
              <a:gd name="connsiteY9" fmla="*/ 3929142 h 6485404"/>
              <a:gd name="connsiteX0" fmla="*/ 0 w 2643208"/>
              <a:gd name="connsiteY0" fmla="*/ 3929142 h 6485404"/>
              <a:gd name="connsiteX1" fmla="*/ 88424 w 2643208"/>
              <a:gd name="connsiteY1" fmla="*/ 2695961 h 6485404"/>
              <a:gd name="connsiteX2" fmla="*/ 1321609 w 2643208"/>
              <a:gd name="connsiteY2" fmla="*/ 6 h 6485404"/>
              <a:gd name="connsiteX3" fmla="*/ 2554785 w 2643208"/>
              <a:gd name="connsiteY3" fmla="*/ 2695967 h 6485404"/>
              <a:gd name="connsiteX4" fmla="*/ 2643208 w 2643208"/>
              <a:gd name="connsiteY4" fmla="*/ 3929146 h 6485404"/>
              <a:gd name="connsiteX5" fmla="*/ 2554785 w 2643208"/>
              <a:gd name="connsiteY5" fmla="*/ 5162326 h 6485404"/>
              <a:gd name="connsiteX6" fmla="*/ 1321604 w 2643208"/>
              <a:gd name="connsiteY6" fmla="*/ 6132082 h 6485404"/>
              <a:gd name="connsiteX7" fmla="*/ 88425 w 2643208"/>
              <a:gd name="connsiteY7" fmla="*/ 5162324 h 6485404"/>
              <a:gd name="connsiteX8" fmla="*/ 2 w 2643208"/>
              <a:gd name="connsiteY8" fmla="*/ 3929144 h 6485404"/>
              <a:gd name="connsiteX9" fmla="*/ 0 w 2643208"/>
              <a:gd name="connsiteY9" fmla="*/ 3929142 h 648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43208" h="6485404">
                <a:moveTo>
                  <a:pt x="0" y="3929142"/>
                </a:moveTo>
                <a:cubicBezTo>
                  <a:pt x="0" y="3507472"/>
                  <a:pt x="29976" y="3089418"/>
                  <a:pt x="88424" y="2695961"/>
                </a:cubicBezTo>
                <a:cubicBezTo>
                  <a:pt x="284966" y="1372880"/>
                  <a:pt x="775104" y="0"/>
                  <a:pt x="1321609" y="6"/>
                </a:cubicBezTo>
                <a:cubicBezTo>
                  <a:pt x="1868112" y="10"/>
                  <a:pt x="2358246" y="1372892"/>
                  <a:pt x="2554785" y="2695967"/>
                </a:cubicBezTo>
                <a:cubicBezTo>
                  <a:pt x="2613232" y="3089424"/>
                  <a:pt x="2643208" y="3507477"/>
                  <a:pt x="2643208" y="3929146"/>
                </a:cubicBezTo>
                <a:cubicBezTo>
                  <a:pt x="2643208" y="4350816"/>
                  <a:pt x="2613232" y="4768869"/>
                  <a:pt x="2554785" y="5162326"/>
                </a:cubicBezTo>
                <a:cubicBezTo>
                  <a:pt x="2358244" y="6485404"/>
                  <a:pt x="1868109" y="6132084"/>
                  <a:pt x="1321604" y="6132082"/>
                </a:cubicBezTo>
                <a:cubicBezTo>
                  <a:pt x="775101" y="6132080"/>
                  <a:pt x="284965" y="6485400"/>
                  <a:pt x="88425" y="5162324"/>
                </a:cubicBezTo>
                <a:cubicBezTo>
                  <a:pt x="29978" y="4768867"/>
                  <a:pt x="2" y="4350814"/>
                  <a:pt x="2" y="3929144"/>
                </a:cubicBezTo>
                <a:lnTo>
                  <a:pt x="0" y="3929142"/>
                </a:lnTo>
                <a:close/>
              </a:path>
            </a:pathLst>
          </a:custGeom>
          <a:solidFill>
            <a:srgbClr val="3C575A"/>
          </a:solidFill>
          <a:ln w="28575">
            <a:solidFill>
              <a:srgbClr val="709C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16" name="8 Imagen" descr="Gabry-orologio 03.png"/>
          <p:cNvPicPr>
            <a:picLocks noChangeAspect="1"/>
          </p:cNvPicPr>
          <p:nvPr/>
        </p:nvPicPr>
        <p:blipFill>
          <a:blip r:embed="rId5" cstate="print"/>
          <a:srcRect b="9682"/>
          <a:stretch>
            <a:fillRect/>
          </a:stretch>
        </p:blipFill>
        <p:spPr bwMode="auto">
          <a:xfrm>
            <a:off x="3635896" y="4581128"/>
            <a:ext cx="158432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755576" y="6165304"/>
            <a:ext cx="2459328" cy="33855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3C5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Avance automático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6012160" y="6021288"/>
            <a:ext cx="2193229" cy="5847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600" b="1" dirty="0">
                <a:solidFill>
                  <a:srgbClr val="3C5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Sin fines de lucro</a:t>
            </a:r>
          </a:p>
          <a:p>
            <a:pPr>
              <a:defRPr/>
            </a:pPr>
            <a:endParaRPr lang="es-ES" sz="1600" b="1" dirty="0">
              <a:solidFill>
                <a:srgbClr val="3C575A"/>
              </a:solidFill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Click="0" advTm="39515">
    <p:sndAc>
      <p:stSnd>
        <p:snd r:embed="rId2" name="(13) [Joshua Bell - Violin, Academy of St. Martin in the Fields - Michael Stern] Schumann- Traumerei (Dreaming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0" presetClass="entr" presetSubtype="0" de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3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8000"/>
                            </p:stCondLst>
                            <p:childTnLst>
                              <p:par>
                                <p:cTn id="81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2000"/>
                            </p:stCondLst>
                            <p:childTnLst>
                              <p:par>
                                <p:cTn id="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verptx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D:\ENEROFEBRERO17\AN00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4868863"/>
            <a:ext cx="182880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5004048" y="764704"/>
            <a:ext cx="3118161" cy="184665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</a:bodyPr>
          <a:lstStyle/>
          <a:p>
            <a:pPr algn="ctr">
              <a:defRPr/>
            </a:pPr>
            <a:r>
              <a:rPr lang="es-ES" sz="1600" b="1" i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Sólo él</a:t>
            </a:r>
            <a:endParaRPr lang="es-AR" sz="1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germinó los eriales de mi alma,</a:t>
            </a:r>
            <a:endParaRPr lang="es-AR" sz="1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dando luz a mis fueros más ocultos.</a:t>
            </a:r>
            <a:endParaRPr lang="es-AR" sz="1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Y, una noche cualquiera,</a:t>
            </a:r>
            <a:endParaRPr lang="es-AR" sz="1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mientras  la luna cantaba entre silencios,</a:t>
            </a:r>
            <a:endParaRPr lang="es-AR" sz="1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fue sin decir adiós.</a:t>
            </a:r>
            <a:endParaRPr lang="es-AR" sz="1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defRPr/>
            </a:pPr>
            <a:endParaRPr lang="es-AR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220072" y="2276872"/>
            <a:ext cx="2629246" cy="1815882"/>
          </a:xfrm>
          <a:prstGeom prst="rect">
            <a:avLst/>
          </a:prstGeom>
          <a:noFill/>
        </p:spPr>
        <p:txBody>
          <a:bodyPr>
            <a:spAutoFit/>
            <a:scene3d>
              <a:camera prst="obliqueTopRight"/>
              <a:lightRig rig="threePt" dir="t"/>
            </a:scene3d>
          </a:bodyPr>
          <a:lstStyle/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brotó rocío de mis ojos,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llorando su partida.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Suavemente,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di gracias a la vida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 el hermoso don de su presencia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el cálido tiempo compartido.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endParaRPr lang="es-AR" sz="1600" b="1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148064" y="3861048"/>
            <a:ext cx="2884123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</a:bodyPr>
          <a:lstStyle/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Sólo él 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atisbó lo preciado de mi esencia,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porque, sólo él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fue capaz de detener el tiempo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 los aljibes quebrados de mis ansias.</a:t>
            </a: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788024" y="5301208"/>
            <a:ext cx="3374642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</a:bodyPr>
          <a:lstStyle/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Y, ahora,</a:t>
            </a:r>
            <a:endParaRPr lang="es-A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alzada sobre las bordes cansados de mis pies,</a:t>
            </a:r>
            <a:endParaRPr lang="es-A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s-ES" sz="1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revivo sus caricias.</a:t>
            </a:r>
            <a:endParaRPr lang="es-A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endParaRPr lang="es-A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115616" y="764704"/>
            <a:ext cx="505267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</a:bodyPr>
          <a:lstStyle/>
          <a:p>
            <a:pPr>
              <a:defRPr/>
            </a:pPr>
            <a:r>
              <a:rPr lang="es-ES" sz="1600" b="1" dirty="0">
                <a:solidFill>
                  <a:srgbClr val="8FB0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Mar</a:t>
            </a:r>
            <a:endParaRPr lang="es-AR" sz="1600" b="1" dirty="0">
              <a:solidFill>
                <a:srgbClr val="8FB0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 rot="20601643">
            <a:off x="6085762" y="3616963"/>
            <a:ext cx="904415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Lef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rgbClr val="6A969B"/>
                </a:solidFill>
                <a:effectLst>
                  <a:outerShdw blurRad="50800" dist="38100" dir="8100000" algn="tr" rotWithShape="0">
                    <a:schemeClr val="tx1">
                      <a:lumMod val="95000"/>
                      <a:alpha val="40000"/>
                    </a:schemeClr>
                  </a:outerShdw>
                </a:effectLst>
                <a:latin typeface="Monotype Corsiva" pitchFamily="66" charset="0"/>
              </a:rPr>
              <a:t>Mar</a:t>
            </a:r>
            <a:endParaRPr lang="es-AR" sz="3600" dirty="0">
              <a:solidFill>
                <a:srgbClr val="6A969B"/>
              </a:solidFill>
              <a:effectLst>
                <a:outerShdw blurRad="50800" dist="38100" dir="8100000" algn="tr" rotWithShape="0">
                  <a:schemeClr val="tx1">
                    <a:lumMod val="95000"/>
                    <a:alpha val="40000"/>
                  </a:scheme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7" name="16 CuadroTexto">
            <a:hlinkClick r:id="rId4"/>
          </p:cNvPr>
          <p:cNvSpPr txBox="1">
            <a:spLocks noChangeArrowheads="1"/>
          </p:cNvSpPr>
          <p:nvPr/>
        </p:nvSpPr>
        <p:spPr bwMode="auto">
          <a:xfrm>
            <a:off x="6156325" y="6453188"/>
            <a:ext cx="1801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bliqueTopRight"/>
              <a:lightRig rig="threePt" dir="t"/>
            </a:scene3d>
          </a:bodyPr>
          <a:lstStyle/>
          <a:p>
            <a:r>
              <a:rPr lang="es-ES" dirty="0">
                <a:solidFill>
                  <a:srgbClr val="6A969B"/>
                </a:solidFill>
                <a:latin typeface="Monotype Corsiva" pitchFamily="66" charset="0"/>
              </a:rPr>
              <a:t>stellmar@gmail.com</a:t>
            </a:r>
            <a:endParaRPr lang="es-AR" dirty="0">
              <a:solidFill>
                <a:srgbClr val="6A969B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672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00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0"/>
                            </p:stCondLst>
                            <p:childTnLst>
                              <p:par>
                                <p:cTn id="28" presetID="10" presetClass="exit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8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5.55556E-7 -0.00093 L -0.20712 0.37592 " pathEditMode="relative" rAng="0" ptsTypes="AA">
                                      <p:cBhvr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1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rije vorm 4"/>
          <p:cNvSpPr/>
          <p:nvPr/>
        </p:nvSpPr>
        <p:spPr>
          <a:xfrm rot="5400000">
            <a:off x="2444750" y="-20637"/>
            <a:ext cx="4613275" cy="9144000"/>
          </a:xfrm>
          <a:custGeom>
            <a:avLst/>
            <a:gdLst>
              <a:gd name="connsiteX0" fmla="*/ 4343400 w 4362450"/>
              <a:gd name="connsiteY0" fmla="*/ 0 h 6743700"/>
              <a:gd name="connsiteX1" fmla="*/ 0 w 4362450"/>
              <a:gd name="connsiteY1" fmla="*/ 1943100 h 6743700"/>
              <a:gd name="connsiteX2" fmla="*/ 4362450 w 4362450"/>
              <a:gd name="connsiteY2" fmla="*/ 3390900 h 6743700"/>
              <a:gd name="connsiteX3" fmla="*/ 38100 w 4362450"/>
              <a:gd name="connsiteY3" fmla="*/ 4857750 h 6743700"/>
              <a:gd name="connsiteX4" fmla="*/ 4362450 w 4362450"/>
              <a:gd name="connsiteY4" fmla="*/ 6743700 h 6743700"/>
              <a:gd name="connsiteX5" fmla="*/ 4343400 w 4362450"/>
              <a:gd name="connsiteY5" fmla="*/ 0 h 6743700"/>
              <a:gd name="connsiteX0" fmla="*/ 4346575 w 4365625"/>
              <a:gd name="connsiteY0" fmla="*/ 800100 h 7543800"/>
              <a:gd name="connsiteX1" fmla="*/ 3175 w 4365625"/>
              <a:gd name="connsiteY1" fmla="*/ 2743200 h 7543800"/>
              <a:gd name="connsiteX2" fmla="*/ 4365625 w 4365625"/>
              <a:gd name="connsiteY2" fmla="*/ 4191000 h 7543800"/>
              <a:gd name="connsiteX3" fmla="*/ 41275 w 4365625"/>
              <a:gd name="connsiteY3" fmla="*/ 5657850 h 7543800"/>
              <a:gd name="connsiteX4" fmla="*/ 4365625 w 4365625"/>
              <a:gd name="connsiteY4" fmla="*/ 7543800 h 7543800"/>
              <a:gd name="connsiteX5" fmla="*/ 4346575 w 4365625"/>
              <a:gd name="connsiteY5" fmla="*/ 800100 h 7543800"/>
              <a:gd name="connsiteX0" fmla="*/ 4346575 w 4365625"/>
              <a:gd name="connsiteY0" fmla="*/ 800100 h 8353425"/>
              <a:gd name="connsiteX1" fmla="*/ 3175 w 4365625"/>
              <a:gd name="connsiteY1" fmla="*/ 2743200 h 8353425"/>
              <a:gd name="connsiteX2" fmla="*/ 4365625 w 4365625"/>
              <a:gd name="connsiteY2" fmla="*/ 4191000 h 8353425"/>
              <a:gd name="connsiteX3" fmla="*/ 41275 w 4365625"/>
              <a:gd name="connsiteY3" fmla="*/ 5657850 h 8353425"/>
              <a:gd name="connsiteX4" fmla="*/ 4365625 w 4365625"/>
              <a:gd name="connsiteY4" fmla="*/ 7543800 h 8353425"/>
              <a:gd name="connsiteX5" fmla="*/ 4346575 w 4365625"/>
              <a:gd name="connsiteY5" fmla="*/ 800100 h 8353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5625" h="8353425">
                <a:moveTo>
                  <a:pt x="4346575" y="800100"/>
                </a:moveTo>
                <a:cubicBezTo>
                  <a:pt x="3619500" y="0"/>
                  <a:pt x="0" y="2178050"/>
                  <a:pt x="3175" y="2743200"/>
                </a:cubicBezTo>
                <a:lnTo>
                  <a:pt x="4365625" y="4191000"/>
                </a:lnTo>
                <a:lnTo>
                  <a:pt x="41275" y="5657850"/>
                </a:lnTo>
                <a:cubicBezTo>
                  <a:pt x="41275" y="6216650"/>
                  <a:pt x="3648075" y="8353425"/>
                  <a:pt x="4365625" y="7543800"/>
                </a:cubicBezTo>
                <a:lnTo>
                  <a:pt x="4346575" y="800100"/>
                </a:lnTo>
                <a:close/>
              </a:path>
            </a:pathLst>
          </a:custGeom>
          <a:solidFill>
            <a:srgbClr val="3C575A"/>
          </a:solidFill>
          <a:ln w="12700">
            <a:solidFill>
              <a:srgbClr val="3C5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7" name="Vrije vorm 5"/>
          <p:cNvSpPr/>
          <p:nvPr/>
        </p:nvSpPr>
        <p:spPr>
          <a:xfrm rot="5400000">
            <a:off x="2699668" y="234157"/>
            <a:ext cx="4103687" cy="9144000"/>
          </a:xfrm>
          <a:custGeom>
            <a:avLst/>
            <a:gdLst>
              <a:gd name="connsiteX0" fmla="*/ 4343400 w 4362450"/>
              <a:gd name="connsiteY0" fmla="*/ 0 h 6743700"/>
              <a:gd name="connsiteX1" fmla="*/ 0 w 4362450"/>
              <a:gd name="connsiteY1" fmla="*/ 1943100 h 6743700"/>
              <a:gd name="connsiteX2" fmla="*/ 4362450 w 4362450"/>
              <a:gd name="connsiteY2" fmla="*/ 3390900 h 6743700"/>
              <a:gd name="connsiteX3" fmla="*/ 38100 w 4362450"/>
              <a:gd name="connsiteY3" fmla="*/ 4857750 h 6743700"/>
              <a:gd name="connsiteX4" fmla="*/ 4362450 w 4362450"/>
              <a:gd name="connsiteY4" fmla="*/ 6743700 h 6743700"/>
              <a:gd name="connsiteX5" fmla="*/ 4343400 w 4362450"/>
              <a:gd name="connsiteY5" fmla="*/ 0 h 6743700"/>
              <a:gd name="connsiteX0" fmla="*/ 4346575 w 4365625"/>
              <a:gd name="connsiteY0" fmla="*/ 800100 h 7543800"/>
              <a:gd name="connsiteX1" fmla="*/ 3175 w 4365625"/>
              <a:gd name="connsiteY1" fmla="*/ 2743200 h 7543800"/>
              <a:gd name="connsiteX2" fmla="*/ 4365625 w 4365625"/>
              <a:gd name="connsiteY2" fmla="*/ 4191000 h 7543800"/>
              <a:gd name="connsiteX3" fmla="*/ 41275 w 4365625"/>
              <a:gd name="connsiteY3" fmla="*/ 5657850 h 7543800"/>
              <a:gd name="connsiteX4" fmla="*/ 4365625 w 4365625"/>
              <a:gd name="connsiteY4" fmla="*/ 7543800 h 7543800"/>
              <a:gd name="connsiteX5" fmla="*/ 4346575 w 4365625"/>
              <a:gd name="connsiteY5" fmla="*/ 800100 h 7543800"/>
              <a:gd name="connsiteX0" fmla="*/ 4346575 w 4365625"/>
              <a:gd name="connsiteY0" fmla="*/ 800100 h 8353425"/>
              <a:gd name="connsiteX1" fmla="*/ 3175 w 4365625"/>
              <a:gd name="connsiteY1" fmla="*/ 2743200 h 8353425"/>
              <a:gd name="connsiteX2" fmla="*/ 4365625 w 4365625"/>
              <a:gd name="connsiteY2" fmla="*/ 4191000 h 8353425"/>
              <a:gd name="connsiteX3" fmla="*/ 41275 w 4365625"/>
              <a:gd name="connsiteY3" fmla="*/ 5657850 h 8353425"/>
              <a:gd name="connsiteX4" fmla="*/ 4365625 w 4365625"/>
              <a:gd name="connsiteY4" fmla="*/ 7543800 h 8353425"/>
              <a:gd name="connsiteX5" fmla="*/ 4346575 w 4365625"/>
              <a:gd name="connsiteY5" fmla="*/ 800100 h 8353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65625" h="8353425">
                <a:moveTo>
                  <a:pt x="4346575" y="800100"/>
                </a:moveTo>
                <a:cubicBezTo>
                  <a:pt x="3619500" y="0"/>
                  <a:pt x="0" y="2178050"/>
                  <a:pt x="3175" y="2743200"/>
                </a:cubicBezTo>
                <a:lnTo>
                  <a:pt x="4365625" y="4191000"/>
                </a:lnTo>
                <a:lnTo>
                  <a:pt x="41275" y="5657850"/>
                </a:lnTo>
                <a:cubicBezTo>
                  <a:pt x="41275" y="6216650"/>
                  <a:pt x="3648075" y="8353425"/>
                  <a:pt x="4365625" y="7543800"/>
                </a:cubicBezTo>
                <a:lnTo>
                  <a:pt x="4346575" y="800100"/>
                </a:lnTo>
                <a:close/>
              </a:path>
            </a:pathLst>
          </a:custGeom>
          <a:solidFill>
            <a:srgbClr val="709CA0"/>
          </a:solidFill>
          <a:ln w="12700">
            <a:solidFill>
              <a:srgbClr val="3C57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dirty="0">
              <a:solidFill>
                <a:prstClr val="white"/>
              </a:solidFill>
            </a:endParaRPr>
          </a:p>
        </p:txBody>
      </p:sp>
      <p:sp>
        <p:nvSpPr>
          <p:cNvPr id="8" name="Vrije vorm 6"/>
          <p:cNvSpPr/>
          <p:nvPr/>
        </p:nvSpPr>
        <p:spPr>
          <a:xfrm>
            <a:off x="2916238" y="2133600"/>
            <a:ext cx="2857500" cy="5000625"/>
          </a:xfrm>
          <a:custGeom>
            <a:avLst/>
            <a:gdLst>
              <a:gd name="connsiteX0" fmla="*/ 0 w 2643206"/>
              <a:gd name="connsiteY0" fmla="*/ 3429000 h 6858000"/>
              <a:gd name="connsiteX1" fmla="*/ 88424 w 2643206"/>
              <a:gd name="connsiteY1" fmla="*/ 2195819 h 6858000"/>
              <a:gd name="connsiteX2" fmla="*/ 1321609 w 2643206"/>
              <a:gd name="connsiteY2" fmla="*/ 2 h 6858000"/>
              <a:gd name="connsiteX3" fmla="*/ 2554785 w 2643206"/>
              <a:gd name="connsiteY3" fmla="*/ 2195825 h 6858000"/>
              <a:gd name="connsiteX4" fmla="*/ 2643208 w 2643206"/>
              <a:gd name="connsiteY4" fmla="*/ 3429004 h 6858000"/>
              <a:gd name="connsiteX5" fmla="*/ 2554785 w 2643206"/>
              <a:gd name="connsiteY5" fmla="*/ 4662184 h 6858000"/>
              <a:gd name="connsiteX6" fmla="*/ 1321603 w 2643206"/>
              <a:gd name="connsiteY6" fmla="*/ 6858004 h 6858000"/>
              <a:gd name="connsiteX7" fmla="*/ 88425 w 2643206"/>
              <a:gd name="connsiteY7" fmla="*/ 4662182 h 6858000"/>
              <a:gd name="connsiteX8" fmla="*/ 2 w 2643206"/>
              <a:gd name="connsiteY8" fmla="*/ 3429002 h 6858000"/>
              <a:gd name="connsiteX9" fmla="*/ 0 w 2643206"/>
              <a:gd name="connsiteY9" fmla="*/ 3429000 h 6858000"/>
              <a:gd name="connsiteX0" fmla="*/ 0 w 2643208"/>
              <a:gd name="connsiteY0" fmla="*/ 4357722 h 7786728"/>
              <a:gd name="connsiteX1" fmla="*/ 88424 w 2643208"/>
              <a:gd name="connsiteY1" fmla="*/ 3124541 h 7786728"/>
              <a:gd name="connsiteX2" fmla="*/ 1321609 w 2643208"/>
              <a:gd name="connsiteY2" fmla="*/ 6 h 7786728"/>
              <a:gd name="connsiteX3" fmla="*/ 2554785 w 2643208"/>
              <a:gd name="connsiteY3" fmla="*/ 3124547 h 7786728"/>
              <a:gd name="connsiteX4" fmla="*/ 2643208 w 2643208"/>
              <a:gd name="connsiteY4" fmla="*/ 4357726 h 7786728"/>
              <a:gd name="connsiteX5" fmla="*/ 2554785 w 2643208"/>
              <a:gd name="connsiteY5" fmla="*/ 5590906 h 7786728"/>
              <a:gd name="connsiteX6" fmla="*/ 1321603 w 2643208"/>
              <a:gd name="connsiteY6" fmla="*/ 7786726 h 7786728"/>
              <a:gd name="connsiteX7" fmla="*/ 88425 w 2643208"/>
              <a:gd name="connsiteY7" fmla="*/ 5590904 h 7786728"/>
              <a:gd name="connsiteX8" fmla="*/ 2 w 2643208"/>
              <a:gd name="connsiteY8" fmla="*/ 4357724 h 7786728"/>
              <a:gd name="connsiteX9" fmla="*/ 0 w 2643208"/>
              <a:gd name="connsiteY9" fmla="*/ 4357722 h 7786728"/>
              <a:gd name="connsiteX0" fmla="*/ 0 w 2643208"/>
              <a:gd name="connsiteY0" fmla="*/ 4357722 h 6913984"/>
              <a:gd name="connsiteX1" fmla="*/ 88424 w 2643208"/>
              <a:gd name="connsiteY1" fmla="*/ 3124541 h 6913984"/>
              <a:gd name="connsiteX2" fmla="*/ 1321609 w 2643208"/>
              <a:gd name="connsiteY2" fmla="*/ 6 h 6913984"/>
              <a:gd name="connsiteX3" fmla="*/ 2554785 w 2643208"/>
              <a:gd name="connsiteY3" fmla="*/ 3124547 h 6913984"/>
              <a:gd name="connsiteX4" fmla="*/ 2643208 w 2643208"/>
              <a:gd name="connsiteY4" fmla="*/ 4357726 h 6913984"/>
              <a:gd name="connsiteX5" fmla="*/ 2554785 w 2643208"/>
              <a:gd name="connsiteY5" fmla="*/ 5590906 h 6913984"/>
              <a:gd name="connsiteX6" fmla="*/ 1321603 w 2643208"/>
              <a:gd name="connsiteY6" fmla="*/ 5643562 h 6913984"/>
              <a:gd name="connsiteX7" fmla="*/ 88425 w 2643208"/>
              <a:gd name="connsiteY7" fmla="*/ 5590904 h 6913984"/>
              <a:gd name="connsiteX8" fmla="*/ 2 w 2643208"/>
              <a:gd name="connsiteY8" fmla="*/ 4357724 h 6913984"/>
              <a:gd name="connsiteX9" fmla="*/ 0 w 2643208"/>
              <a:gd name="connsiteY9" fmla="*/ 4357722 h 6913984"/>
              <a:gd name="connsiteX0" fmla="*/ 0 w 2643208"/>
              <a:gd name="connsiteY0" fmla="*/ 2556262 h 5112524"/>
              <a:gd name="connsiteX1" fmla="*/ 88424 w 2643208"/>
              <a:gd name="connsiteY1" fmla="*/ 1323081 h 5112524"/>
              <a:gd name="connsiteX2" fmla="*/ 1321609 w 2643208"/>
              <a:gd name="connsiteY2" fmla="*/ 1913298 h 5112524"/>
              <a:gd name="connsiteX3" fmla="*/ 2554785 w 2643208"/>
              <a:gd name="connsiteY3" fmla="*/ 1323087 h 5112524"/>
              <a:gd name="connsiteX4" fmla="*/ 2643208 w 2643208"/>
              <a:gd name="connsiteY4" fmla="*/ 2556266 h 5112524"/>
              <a:gd name="connsiteX5" fmla="*/ 2554785 w 2643208"/>
              <a:gd name="connsiteY5" fmla="*/ 3789446 h 5112524"/>
              <a:gd name="connsiteX6" fmla="*/ 1321603 w 2643208"/>
              <a:gd name="connsiteY6" fmla="*/ 3842102 h 5112524"/>
              <a:gd name="connsiteX7" fmla="*/ 88425 w 2643208"/>
              <a:gd name="connsiteY7" fmla="*/ 3789444 h 5112524"/>
              <a:gd name="connsiteX8" fmla="*/ 2 w 2643208"/>
              <a:gd name="connsiteY8" fmla="*/ 2556264 h 5112524"/>
              <a:gd name="connsiteX9" fmla="*/ 0 w 2643208"/>
              <a:gd name="connsiteY9" fmla="*/ 2556262 h 5112524"/>
              <a:gd name="connsiteX0" fmla="*/ 0 w 2643208"/>
              <a:gd name="connsiteY0" fmla="*/ 3929142 h 6485404"/>
              <a:gd name="connsiteX1" fmla="*/ 88424 w 2643208"/>
              <a:gd name="connsiteY1" fmla="*/ 2695961 h 6485404"/>
              <a:gd name="connsiteX2" fmla="*/ 1321609 w 2643208"/>
              <a:gd name="connsiteY2" fmla="*/ 6 h 6485404"/>
              <a:gd name="connsiteX3" fmla="*/ 2554785 w 2643208"/>
              <a:gd name="connsiteY3" fmla="*/ 2695967 h 6485404"/>
              <a:gd name="connsiteX4" fmla="*/ 2643208 w 2643208"/>
              <a:gd name="connsiteY4" fmla="*/ 3929146 h 6485404"/>
              <a:gd name="connsiteX5" fmla="*/ 2554785 w 2643208"/>
              <a:gd name="connsiteY5" fmla="*/ 5162326 h 6485404"/>
              <a:gd name="connsiteX6" fmla="*/ 1321603 w 2643208"/>
              <a:gd name="connsiteY6" fmla="*/ 5214982 h 6485404"/>
              <a:gd name="connsiteX7" fmla="*/ 88425 w 2643208"/>
              <a:gd name="connsiteY7" fmla="*/ 5162324 h 6485404"/>
              <a:gd name="connsiteX8" fmla="*/ 2 w 2643208"/>
              <a:gd name="connsiteY8" fmla="*/ 3929144 h 6485404"/>
              <a:gd name="connsiteX9" fmla="*/ 0 w 2643208"/>
              <a:gd name="connsiteY9" fmla="*/ 3929142 h 6485404"/>
              <a:gd name="connsiteX0" fmla="*/ 0 w 2643208"/>
              <a:gd name="connsiteY0" fmla="*/ 3929142 h 6485404"/>
              <a:gd name="connsiteX1" fmla="*/ 88424 w 2643208"/>
              <a:gd name="connsiteY1" fmla="*/ 2695961 h 6485404"/>
              <a:gd name="connsiteX2" fmla="*/ 1321609 w 2643208"/>
              <a:gd name="connsiteY2" fmla="*/ 6 h 6485404"/>
              <a:gd name="connsiteX3" fmla="*/ 2554785 w 2643208"/>
              <a:gd name="connsiteY3" fmla="*/ 2695967 h 6485404"/>
              <a:gd name="connsiteX4" fmla="*/ 2643208 w 2643208"/>
              <a:gd name="connsiteY4" fmla="*/ 3929146 h 6485404"/>
              <a:gd name="connsiteX5" fmla="*/ 2554785 w 2643208"/>
              <a:gd name="connsiteY5" fmla="*/ 5162326 h 6485404"/>
              <a:gd name="connsiteX6" fmla="*/ 1321604 w 2643208"/>
              <a:gd name="connsiteY6" fmla="*/ 6132082 h 6485404"/>
              <a:gd name="connsiteX7" fmla="*/ 88425 w 2643208"/>
              <a:gd name="connsiteY7" fmla="*/ 5162324 h 6485404"/>
              <a:gd name="connsiteX8" fmla="*/ 2 w 2643208"/>
              <a:gd name="connsiteY8" fmla="*/ 3929144 h 6485404"/>
              <a:gd name="connsiteX9" fmla="*/ 0 w 2643208"/>
              <a:gd name="connsiteY9" fmla="*/ 3929142 h 648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43208" h="6485404">
                <a:moveTo>
                  <a:pt x="0" y="3929142"/>
                </a:moveTo>
                <a:cubicBezTo>
                  <a:pt x="0" y="3507472"/>
                  <a:pt x="29976" y="3089418"/>
                  <a:pt x="88424" y="2695961"/>
                </a:cubicBezTo>
                <a:cubicBezTo>
                  <a:pt x="284966" y="1372880"/>
                  <a:pt x="775104" y="0"/>
                  <a:pt x="1321609" y="6"/>
                </a:cubicBezTo>
                <a:cubicBezTo>
                  <a:pt x="1868112" y="10"/>
                  <a:pt x="2358246" y="1372892"/>
                  <a:pt x="2554785" y="2695967"/>
                </a:cubicBezTo>
                <a:cubicBezTo>
                  <a:pt x="2613232" y="3089424"/>
                  <a:pt x="2643208" y="3507477"/>
                  <a:pt x="2643208" y="3929146"/>
                </a:cubicBezTo>
                <a:cubicBezTo>
                  <a:pt x="2643208" y="4350816"/>
                  <a:pt x="2613232" y="4768869"/>
                  <a:pt x="2554785" y="5162326"/>
                </a:cubicBezTo>
                <a:cubicBezTo>
                  <a:pt x="2358244" y="6485404"/>
                  <a:pt x="1868109" y="6132084"/>
                  <a:pt x="1321604" y="6132082"/>
                </a:cubicBezTo>
                <a:cubicBezTo>
                  <a:pt x="775101" y="6132080"/>
                  <a:pt x="284965" y="6485400"/>
                  <a:pt x="88425" y="5162324"/>
                </a:cubicBezTo>
                <a:cubicBezTo>
                  <a:pt x="29978" y="4768867"/>
                  <a:pt x="2" y="4350814"/>
                  <a:pt x="2" y="3929144"/>
                </a:cubicBezTo>
                <a:lnTo>
                  <a:pt x="0" y="3929142"/>
                </a:lnTo>
                <a:close/>
              </a:path>
            </a:pathLst>
          </a:custGeom>
          <a:solidFill>
            <a:srgbClr val="3C575A"/>
          </a:solidFill>
          <a:ln w="28575">
            <a:solidFill>
              <a:srgbClr val="709C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nl-NL" dirty="0">
              <a:solidFill>
                <a:prstClr val="white"/>
              </a:solidFill>
            </a:endParaRPr>
          </a:p>
        </p:txBody>
      </p:sp>
      <p:pic>
        <p:nvPicPr>
          <p:cNvPr id="4101" name="8 Imagen" descr="Gabry-orologio 03.png"/>
          <p:cNvPicPr>
            <a:picLocks noChangeAspect="1"/>
          </p:cNvPicPr>
          <p:nvPr/>
        </p:nvPicPr>
        <p:blipFill>
          <a:blip r:embed="rId2" cstate="print"/>
          <a:srcRect b="9682"/>
          <a:stretch>
            <a:fillRect/>
          </a:stretch>
        </p:blipFill>
        <p:spPr bwMode="auto">
          <a:xfrm>
            <a:off x="3492500" y="4581525"/>
            <a:ext cx="1584325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/>
          <p:nvPr/>
        </p:nvSpPr>
        <p:spPr>
          <a:xfrm>
            <a:off x="1115616" y="6021288"/>
            <a:ext cx="1725152" cy="70788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dirty="0">
                <a:solidFill>
                  <a:srgbClr val="3C575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Sin fines de lucro</a:t>
            </a:r>
          </a:p>
          <a:p>
            <a:pPr>
              <a:defRPr/>
            </a:pPr>
            <a:endParaRPr lang="es-ES" sz="2000" b="1" dirty="0">
              <a:solidFill>
                <a:srgbClr val="3C575A"/>
              </a:solidFill>
              <a:latin typeface="Monotype Corsiva" pitchFamily="66" charset="0"/>
            </a:endParaRPr>
          </a:p>
        </p:txBody>
      </p:sp>
      <p:sp>
        <p:nvSpPr>
          <p:cNvPr id="4103" name="11 CuadroTexto"/>
          <p:cNvSpPr txBox="1">
            <a:spLocks noChangeArrowheads="1"/>
          </p:cNvSpPr>
          <p:nvPr/>
        </p:nvSpPr>
        <p:spPr bwMode="auto">
          <a:xfrm>
            <a:off x="2987675" y="4221163"/>
            <a:ext cx="2643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rgbClr val="8FB0B3"/>
                </a:solidFill>
                <a:latin typeface="Monotype Corsiva" pitchFamily="66" charset="0"/>
              </a:rPr>
              <a:t>Poema :Candela Martí</a:t>
            </a:r>
            <a:endParaRPr lang="es-AR" sz="2400" b="1" dirty="0">
              <a:solidFill>
                <a:srgbClr val="8FB0B3"/>
              </a:solidFill>
              <a:latin typeface="Monotype Corsiva" pitchFamily="66" charset="0"/>
            </a:endParaRPr>
          </a:p>
        </p:txBody>
      </p:sp>
      <p:sp>
        <p:nvSpPr>
          <p:cNvPr id="4104" name="12 CuadroTexto"/>
          <p:cNvSpPr txBox="1">
            <a:spLocks noChangeArrowheads="1"/>
          </p:cNvSpPr>
          <p:nvPr/>
        </p:nvSpPr>
        <p:spPr bwMode="auto">
          <a:xfrm>
            <a:off x="5795963" y="5300663"/>
            <a:ext cx="2525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dirty="0">
                <a:solidFill>
                  <a:srgbClr val="112325"/>
                </a:solidFill>
                <a:latin typeface="Monotype Corsiva" pitchFamily="66" charset="0"/>
              </a:rPr>
              <a:t>Presentación :Mar</a:t>
            </a:r>
            <a:endParaRPr lang="es-AR" sz="2800" dirty="0">
              <a:solidFill>
                <a:srgbClr val="112325"/>
              </a:solidFill>
              <a:latin typeface="Monotype Corsiva" pitchFamily="66" charset="0"/>
            </a:endParaRPr>
          </a:p>
        </p:txBody>
      </p:sp>
      <p:sp>
        <p:nvSpPr>
          <p:cNvPr id="4105" name="13 CuadroTexto"/>
          <p:cNvSpPr txBox="1">
            <a:spLocks noChangeArrowheads="1"/>
          </p:cNvSpPr>
          <p:nvPr/>
        </p:nvSpPr>
        <p:spPr bwMode="auto">
          <a:xfrm>
            <a:off x="5651500" y="6021388"/>
            <a:ext cx="29003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dirty="0">
                <a:solidFill>
                  <a:srgbClr val="112325"/>
                </a:solidFill>
                <a:latin typeface="Monotype Corsiva" pitchFamily="66" charset="0"/>
              </a:rPr>
              <a:t>Buenos Aires -,Argentina</a:t>
            </a:r>
            <a:endParaRPr lang="es-AR" sz="2400" dirty="0">
              <a:solidFill>
                <a:srgbClr val="112325"/>
              </a:solidFill>
              <a:latin typeface="Monotype Corsiva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043608" y="5373216"/>
            <a:ext cx="189186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22464B"/>
                </a:solidFill>
                <a:latin typeface="Monotype Corsiva" pitchFamily="66" charset="0"/>
              </a:rPr>
              <a:t> </a:t>
            </a:r>
            <a:r>
              <a:rPr lang="es-ES" b="1" dirty="0" smtClean="0">
                <a:solidFill>
                  <a:srgbClr val="22464B"/>
                </a:solidFill>
                <a:latin typeface="Monotype Corsiva" pitchFamily="66" charset="0"/>
              </a:rPr>
              <a:t>Joshua  Bell-violín</a:t>
            </a:r>
          </a:p>
          <a:p>
            <a:r>
              <a:rPr lang="es-ES" b="1" dirty="0" smtClean="0">
                <a:solidFill>
                  <a:srgbClr val="22464B"/>
                </a:solidFill>
                <a:latin typeface="Monotype Corsiva" pitchFamily="66" charset="0"/>
              </a:rPr>
              <a:t>Schumann </a:t>
            </a:r>
            <a:r>
              <a:rPr lang="es-ES" b="1" dirty="0" err="1" smtClean="0">
                <a:solidFill>
                  <a:srgbClr val="22464B"/>
                </a:solidFill>
                <a:latin typeface="Monotype Corsiva" pitchFamily="66" charset="0"/>
              </a:rPr>
              <a:t>Traumerei</a:t>
            </a:r>
            <a:endParaRPr lang="es-AR" b="1" dirty="0">
              <a:solidFill>
                <a:srgbClr val="22464B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2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103" grpId="0"/>
      <p:bldP spid="4104" grpId="0"/>
      <p:bldP spid="4105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173</Words>
  <Application>Microsoft Office PowerPoint</Application>
  <PresentationFormat>Presentación en pantalla (4:3)</PresentationFormat>
  <Paragraphs>41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6" baseType="lpstr"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solo el</dc:title>
  <dc:subject>Candela Martì</dc:subject>
  <dc:creator>Mar</dc:creator>
  <cp:keywords>poema</cp:keywords>
  <cp:lastModifiedBy>Mar</cp:lastModifiedBy>
  <cp:revision>44</cp:revision>
  <dcterms:created xsi:type="dcterms:W3CDTF">2017-07-11T20:11:54Z</dcterms:created>
  <dcterms:modified xsi:type="dcterms:W3CDTF">2017-07-15T14:43:49Z</dcterms:modified>
</cp:coreProperties>
</file>