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18" r:id="rId3"/>
    <p:sldId id="314" r:id="rId4"/>
    <p:sldId id="294" r:id="rId5"/>
    <p:sldId id="319" r:id="rId6"/>
    <p:sldId id="275" r:id="rId7"/>
    <p:sldId id="301" r:id="rId8"/>
    <p:sldId id="309" r:id="rId9"/>
    <p:sldId id="324" r:id="rId10"/>
    <p:sldId id="298" r:id="rId11"/>
    <p:sldId id="299" r:id="rId12"/>
    <p:sldId id="311" r:id="rId13"/>
    <p:sldId id="327" r:id="rId14"/>
    <p:sldId id="312" r:id="rId15"/>
    <p:sldId id="305" r:id="rId16"/>
    <p:sldId id="302" r:id="rId17"/>
    <p:sldId id="297" r:id="rId18"/>
    <p:sldId id="296" r:id="rId19"/>
    <p:sldId id="315" r:id="rId20"/>
    <p:sldId id="326" r:id="rId21"/>
    <p:sldId id="325" r:id="rId22"/>
    <p:sldId id="306" r:id="rId23"/>
    <p:sldId id="307" r:id="rId24"/>
    <p:sldId id="303" r:id="rId25"/>
    <p:sldId id="293" r:id="rId2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YP54st5iuZaZSBS3F11Fg==" hashData="cKtBSgm8p9Y/TMoorBImvveapZLT4Qvt2k6veBmSfTnlnX2R9kvveqByqSGCbv9Js4KjNIhlq91BXuEqda/ZY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2C00"/>
    <a:srgbClr val="922300"/>
    <a:srgbClr val="CC3300"/>
    <a:srgbClr val="66FFFF"/>
    <a:srgbClr val="000000"/>
    <a:srgbClr val="800080"/>
    <a:srgbClr val="580011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3" autoAdjust="0"/>
    <p:restoredTop sz="94590" autoAdjust="0"/>
  </p:normalViewPr>
  <p:slideViewPr>
    <p:cSldViewPr>
      <p:cViewPr varScale="1">
        <p:scale>
          <a:sx n="119" d="100"/>
          <a:sy n="119" d="100"/>
        </p:scale>
        <p:origin x="50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927A8-3335-4BEB-8248-98A28AA998F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91425500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86ADF-9072-4CCB-8C08-5859287D9BC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19710192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92E6C-A0F2-441B-B357-9114EDE1F0B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8738451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E221-4656-4B32-8F85-EE2597607D6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6203297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6EE46-1987-4BEB-AC1C-AB9B616211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2810644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914A8-7E9F-4DC3-B2BC-BB253B4C4C9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25700288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555A1-B043-4BB6-875D-AEC6611F718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82369586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A5D63-5DA6-4370-BA49-43FEEDE1A8B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66997124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999C1-EBAF-4738-9513-C60D2855F3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54888180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60BBA-B901-4A06-A7C7-36004A59B32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70740044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49611-1377-4236-B0AB-FB7A8E001FF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66010285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530FE329-CBE9-48CF-8051-C61C55AE92F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04813"/>
            <a:ext cx="9144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ndAc>
      <p:stSnd>
        <p:snd r:embed="rId2" name="191--SOLEDAD AMARGA--poema de Alfonso Cabello jiménez ---VOZ-1-  Ángel  Guillerm---2 de abril 2021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88913"/>
            <a:ext cx="5164138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06413" y="5949950"/>
            <a:ext cx="5721350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chemeClr val="bg1">
                    <a:lumMod val="75000"/>
                  </a:schemeClr>
                </a:solidFill>
                <a:latin typeface="Algerian" panose="04020705040A02060702" pitchFamily="82" charset="0"/>
              </a:rPr>
              <a:t>SOLEDAD  </a:t>
            </a:r>
            <a:r>
              <a:rPr lang="es-ES" sz="4400" b="1" dirty="0" err="1">
                <a:solidFill>
                  <a:schemeClr val="bg1">
                    <a:lumMod val="75000"/>
                  </a:schemeClr>
                </a:solidFill>
                <a:latin typeface="Algerian" panose="04020705040A02060702" pitchFamily="82" charset="0"/>
              </a:rPr>
              <a:t>NocturnA</a:t>
            </a:r>
            <a:endParaRPr lang="es-ES" sz="4400" b="1" dirty="0">
              <a:solidFill>
                <a:schemeClr val="bg1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013" y="260350"/>
            <a:ext cx="118903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39552" y="6345238"/>
            <a:ext cx="61221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¡</a:t>
            </a:r>
            <a:r>
              <a:rPr lang="es-ES" sz="2000" b="1" dirty="0" smtClean="0">
                <a:solidFill>
                  <a:schemeClr val="bg1">
                    <a:lumMod val="85000"/>
                  </a:schemeClr>
                </a:solidFill>
                <a:latin typeface="AR BLANCA" panose="02000000000000000000" pitchFamily="2" charset="0"/>
              </a:rPr>
              <a:t>Que triste la madrugada, cuando no encuentro tu aliento</a:t>
            </a:r>
            <a:r>
              <a:rPr lang="es-ES" dirty="0" smtClean="0"/>
              <a:t>!</a:t>
            </a:r>
            <a:endParaRPr lang="es-ES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1" y="404664"/>
            <a:ext cx="9144000" cy="6029011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CuadroTexto 1"/>
          <p:cNvSpPr txBox="1">
            <a:spLocks noChangeArrowheads="1"/>
          </p:cNvSpPr>
          <p:nvPr/>
        </p:nvSpPr>
        <p:spPr bwMode="auto">
          <a:xfrm>
            <a:off x="539750" y="6524625"/>
            <a:ext cx="3886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latin typeface="Algerian" panose="04020705040A02060702" pitchFamily="82" charset="0"/>
              </a:rPr>
              <a:t>Va dejando lentamente, dolor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5" y="711200"/>
            <a:ext cx="4240213" cy="529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260350"/>
            <a:ext cx="9091612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68313" y="6381750"/>
            <a:ext cx="300831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Dolor y escarcha en mis huesos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5400"/>
            <a:ext cx="1079500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68313" y="6381750"/>
            <a:ext cx="31019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Cuando pronuncio tu nombre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8132762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09575"/>
            <a:ext cx="90487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68313" y="6381750"/>
            <a:ext cx="62642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Y en la penumbra nocturna, busco y no encuentro tu cuerpo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66225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031684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uadroTexto 1"/>
          <p:cNvSpPr txBox="1">
            <a:spLocks noChangeArrowheads="1"/>
          </p:cNvSpPr>
          <p:nvPr/>
        </p:nvSpPr>
        <p:spPr bwMode="auto">
          <a:xfrm>
            <a:off x="323850" y="6453188"/>
            <a:ext cx="6161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/>
              <a:t>Que soledad, me atormenta</a:t>
            </a:r>
            <a:r>
              <a:rPr lang="es-ES" altLang="es-ES" sz="1800"/>
              <a:t>. </a:t>
            </a:r>
            <a:r>
              <a:rPr lang="es-ES" altLang="es-ES" sz="1800" b="1">
                <a:solidFill>
                  <a:schemeClr val="bg1"/>
                </a:solidFill>
              </a:rPr>
              <a:t>Que insoportable silencio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628775"/>
            <a:ext cx="6464300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331913" y="6092825"/>
            <a:ext cx="32432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bg1">
                    <a:lumMod val="85000"/>
                  </a:schemeClr>
                </a:solidFill>
                <a:latin typeface="AR BLANCA" panose="02000000000000000000" pitchFamily="2" charset="0"/>
              </a:rPr>
              <a:t>VOZ: Ángel Guillermo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40481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27088" y="6381750"/>
            <a:ext cx="40481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75000"/>
                  </a:schemeClr>
                </a:solidFill>
                <a:latin typeface="Algerian" panose="04020705040A02060702" pitchFamily="82" charset="0"/>
              </a:rPr>
              <a:t>Cuando no encuentro tu aliento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04813"/>
            <a:ext cx="915035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5588" cy="6335713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68313" y="6448425"/>
            <a:ext cx="338613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75000"/>
                  </a:schemeClr>
                </a:solidFill>
              </a:rPr>
              <a:t>Y en la </a:t>
            </a:r>
            <a:r>
              <a:rPr lang="es-ES" b="1">
                <a:solidFill>
                  <a:schemeClr val="bg1">
                    <a:lumMod val="75000"/>
                  </a:schemeClr>
                </a:solidFill>
              </a:rPr>
              <a:t>penumbra nocturna…</a:t>
            </a:r>
            <a:endParaRPr lang="es-ES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44001" cy="60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11188" y="6237288"/>
            <a:ext cx="6669087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bg1">
                    <a:lumMod val="85000"/>
                  </a:schemeClr>
                </a:solidFill>
                <a:latin typeface="AR BERKLEY" panose="02000000000000000000" pitchFamily="2" charset="0"/>
              </a:rPr>
              <a:t>VOZ: Ángel Guillermo           9 de abril de 2021</a:t>
            </a:r>
          </a:p>
        </p:txBody>
      </p:sp>
      <p:sp>
        <p:nvSpPr>
          <p:cNvPr id="25603" name="CuadroTexto 1"/>
          <p:cNvSpPr txBox="1">
            <a:spLocks noChangeArrowheads="1"/>
          </p:cNvSpPr>
          <p:nvPr/>
        </p:nvSpPr>
        <p:spPr bwMode="auto">
          <a:xfrm>
            <a:off x="539750" y="1268413"/>
            <a:ext cx="8761413" cy="307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Poema de:  Alfonso Cabello Jiménez.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 i="1">
                <a:solidFill>
                  <a:schemeClr val="bg1"/>
                </a:solidFill>
                <a:latin typeface="Adobe Devanagari" panose="02040503050201020203" pitchFamily="18" charset="0"/>
                <a:ea typeface="Adobe Devanagari" panose="02040503050201020203" pitchFamily="18" charset="0"/>
                <a:cs typeface="Adobe Devanagari" panose="02040503050201020203" pitchFamily="18" charset="0"/>
              </a:rPr>
              <a:t>En  1985 obtiene el primer premio de poesía  concedido por el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800" b="1" i="1">
              <a:solidFill>
                <a:schemeClr val="bg1"/>
              </a:solidFill>
              <a:latin typeface="Adobe Devanagari" panose="02040503050201020203" pitchFamily="18" charset="0"/>
              <a:ea typeface="Adobe Devanagari" panose="02040503050201020203" pitchFamily="18" charset="0"/>
              <a:cs typeface="Adobe Devanagari" panose="02040503050201020203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 i="1">
                <a:solidFill>
                  <a:schemeClr val="bg1"/>
                </a:solidFill>
                <a:latin typeface="Adobe Devanagari" panose="02040503050201020203" pitchFamily="18" charset="0"/>
                <a:ea typeface="Adobe Devanagari" panose="02040503050201020203" pitchFamily="18" charset="0"/>
                <a:cs typeface="Adobe Devanagari" panose="02040503050201020203" pitchFamily="18" charset="0"/>
              </a:rPr>
              <a:t>Ayuntamiento de Madrid, y dos segundos premios en Madrid  y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800" b="1" i="1">
              <a:solidFill>
                <a:schemeClr val="bg1"/>
              </a:solidFill>
              <a:latin typeface="Adobe Devanagari" panose="02040503050201020203" pitchFamily="18" charset="0"/>
              <a:ea typeface="Adobe Devanagari" panose="02040503050201020203" pitchFamily="18" charset="0"/>
              <a:cs typeface="Adobe Devanagari" panose="02040503050201020203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 i="1">
                <a:solidFill>
                  <a:schemeClr val="bg1"/>
                </a:solidFill>
                <a:latin typeface="Adobe Devanagari" panose="02040503050201020203" pitchFamily="18" charset="0"/>
                <a:ea typeface="Adobe Devanagari" panose="02040503050201020203" pitchFamily="18" charset="0"/>
                <a:cs typeface="Adobe Devanagari" panose="02040503050201020203" pitchFamily="18" charset="0"/>
              </a:rPr>
              <a:t>Guadalajara…etc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266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663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</a:endParaRPr>
          </a:p>
        </p:txBody>
      </p:sp>
      <p:pic>
        <p:nvPicPr>
          <p:cNvPr id="266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120</Words>
  <Application>Microsoft Office PowerPoint</Application>
  <PresentationFormat>Presentación en pantalla (4:3)</PresentationFormat>
  <Paragraphs>21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Adobe Devanagari</vt:lpstr>
      <vt:lpstr>Algerian</vt:lpstr>
      <vt:lpstr>AR BERKLEY</vt:lpstr>
      <vt:lpstr>AR BLANCA</vt:lpstr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77</cp:revision>
  <dcterms:created xsi:type="dcterms:W3CDTF">2013-05-11T08:06:19Z</dcterms:created>
  <dcterms:modified xsi:type="dcterms:W3CDTF">2021-04-27T15:27:31Z</dcterms:modified>
  <cp:contentStatus/>
</cp:coreProperties>
</file>