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4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5GBGEdgVJ9ShP/T+9f/bQ==" hashData="ehUgW3wx/UN8YMz1HGqexDSowvMeNZc7X0gbNNQwLr/XpdK1Hs/lDHlhPNm1iEW3SkcFx4BbHxBHlc/dW5evl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4FFF"/>
    <a:srgbClr val="FFCCCC"/>
    <a:srgbClr val="AAB4D2"/>
    <a:srgbClr val="CC3300"/>
    <a:srgbClr val="C0C0C0"/>
    <a:srgbClr val="CC0000"/>
    <a:srgbClr val="FFD47D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47" autoAdjust="0"/>
  </p:normalViewPr>
  <p:slideViewPr>
    <p:cSldViewPr>
      <p:cViewPr>
        <p:scale>
          <a:sx n="70" d="100"/>
          <a:sy n="70" d="100"/>
        </p:scale>
        <p:origin x="1476" y="79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02E45-7393-7BBE-FDAE-964267C8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89F0E-669A-40FC-E7D7-8F747CF64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F00FF-AC08-6EC0-157D-5B019E507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5D63-2ACA-46F5-9D8F-D5BA3BBB12A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35507413"/>
      </p:ext>
    </p:extLst>
  </p:cSld>
  <p:clrMapOvr>
    <a:masterClrMapping/>
  </p:clrMapOvr>
  <p:transition spd="slow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8573B-8DDD-ADD3-C2CF-5FD7A7383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F19EC-4C2D-729C-2A00-26FBFF323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C731D-6D6B-F3C9-472E-1DA58225B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F9784-CF2F-4057-9DB6-8565F28382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44177849"/>
      </p:ext>
    </p:extLst>
  </p:cSld>
  <p:clrMapOvr>
    <a:masterClrMapping/>
  </p:clrMapOvr>
  <p:transition spd="slow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60680-4868-BA63-CFCC-D85A74F9B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F30E2-9A4B-8F0F-89A1-0F9988B0E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A9814-EA4A-01B9-A9F2-2B76F695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B4ABA-4713-4126-9426-A00E119627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35633425"/>
      </p:ext>
    </p:extLst>
  </p:cSld>
  <p:clrMapOvr>
    <a:masterClrMapping/>
  </p:clrMapOvr>
  <p:transition spd="slow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44DD7AD-0FD2-1503-65BC-F5337F3F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EBA852-8765-0AFC-1F41-2BA0D2850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85BD09-CADE-4557-91DD-81C0AC826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306CC-1A9F-4A67-A05C-AC6E1443E9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20853752"/>
      </p:ext>
    </p:extLst>
  </p:cSld>
  <p:clrMapOvr>
    <a:masterClrMapping/>
  </p:clrMapOvr>
  <p:transition spd="slow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C9E6E71-4496-682D-3DB0-BF3E785A2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D460438-411C-B076-27D7-BB5E87AD0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C05748A-ACDF-A8D8-B1CA-5FDD687AB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4D936-062E-42C9-AE03-BA94DA2D74E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55874539"/>
      </p:ext>
    </p:extLst>
  </p:cSld>
  <p:clrMapOvr>
    <a:masterClrMapping/>
  </p:clrMapOvr>
  <p:transition spd="slow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D102296-E02F-360A-757C-B61F8CD1D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EDB769B-C428-366F-FE38-FBB32607B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7520474-3018-91FF-2FB2-F18A606E5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053A5-E057-4EFA-9EC1-FDD7D4A8032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045249"/>
      </p:ext>
    </p:extLst>
  </p:cSld>
  <p:clrMapOvr>
    <a:masterClrMapping/>
  </p:clrMapOvr>
  <p:transition spd="slow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DADB2AF-4ECE-6EBC-BF99-F051DBC85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1850EDD-B0DD-22A1-6713-0E69DAF82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7D3D36E-27E9-01D8-5A62-0D32F6EBA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F12F4-1984-4E3E-8466-89DB36C0FB1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89709847"/>
      </p:ext>
    </p:extLst>
  </p:cSld>
  <p:clrMapOvr>
    <a:masterClrMapping/>
  </p:clrMapOvr>
  <p:transition spd="slow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18F6556-AF0F-28A7-CD44-171088E5C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6F39FFE-F14F-A5CE-6FA4-FA4434E57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BC20A9-00F5-CC9B-7860-4D08FA81C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76361-5B10-4C42-98B3-04AE96BDCC2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51872529"/>
      </p:ext>
    </p:extLst>
  </p:cSld>
  <p:clrMapOvr>
    <a:masterClrMapping/>
  </p:clrMapOvr>
  <p:transition spd="slow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67694D-3B7B-F1D0-A066-617240AC9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9DAE648-8274-183E-EA20-897E0724C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C531459-C64C-9D00-424D-61B18A72F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9C96C-63A7-4A94-BC6B-BC3909326B2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71770960"/>
      </p:ext>
    </p:extLst>
  </p:cSld>
  <p:clrMapOvr>
    <a:masterClrMapping/>
  </p:clrMapOvr>
  <p:transition spd="slow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3FC9F-CE57-0020-00BB-281F91FE3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F3DDC-4D97-410C-2DCF-6ABC8C1BC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61753-08F6-AEDC-8FAB-7872D872E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A3882-DDD3-4E85-AB26-B0A3C806B56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05352092"/>
      </p:ext>
    </p:extLst>
  </p:cSld>
  <p:clrMapOvr>
    <a:masterClrMapping/>
  </p:clrMapOvr>
  <p:transition spd="slow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125E4-86F3-F337-883C-2165385A0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6AD0D-68AB-5D7F-C202-A1C716E16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1B19D-8B1B-D698-BB92-BFC4162E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46563-82ED-458F-BA17-7E93F93931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34035629"/>
      </p:ext>
    </p:extLst>
  </p:cSld>
  <p:clrMapOvr>
    <a:masterClrMapping/>
  </p:clrMapOvr>
  <p:transition spd="slow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E41606-83ED-C26C-8ACB-3A0BDD168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578AA12-EA8B-2475-0A19-EA87BF123D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91EA9D-BF90-09A1-3264-11E5BB3F9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315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1B82CEF-B88E-66BF-9B50-A3C12199E4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2BA05AC-BEC6-5F01-6988-A74401D7D1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B773A-0BA9-D953-7254-D26F764EDB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3025D-B718-8386-A2E1-F74C2C28FB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8790D-58BE-B88B-F1C6-247450B9D8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63D4D9-B74E-4027-90F5-CC1005083D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slow">
    <p:blinds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E4F4A6-DBB6-EF13-B168-38B24FB8912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044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12" Type="http://schemas.openxmlformats.org/officeDocument/2006/relationships/image" Target="../media/image7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jpg"/><Relationship Id="rId4" Type="http://schemas.openxmlformats.org/officeDocument/2006/relationships/audio" Target="../media/media2.wav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5" name="Picture 87">
            <a:extLst>
              <a:ext uri="{FF2B5EF4-FFF2-40B4-BE49-F238E27FC236}">
                <a16:creationId xmlns:a16="http://schemas.microsoft.com/office/drawing/2014/main" id="{D2D454AB-6EEE-E86F-19E1-9DEE9E438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 r="14988"/>
          <a:stretch/>
        </p:blipFill>
        <p:spPr bwMode="auto">
          <a:xfrm>
            <a:off x="0" y="1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A42FE1E-FAB9-19FB-87E6-02A8626C1C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0713"/>
            <a:ext cx="316865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6000" i="1" dirty="0">
                <a:solidFill>
                  <a:schemeClr val="bg1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</a:rPr>
              <a:t>Sin voluntad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s-ES" sz="1800" dirty="0"/>
          </a:p>
        </p:txBody>
      </p:sp>
      <p:pic>
        <p:nvPicPr>
          <p:cNvPr id="13" name="CD2 07. Nights in white satin cortada(1)">
            <a:hlinkClick r:id="" action="ppaction://media"/>
            <a:extLst>
              <a:ext uri="{FF2B5EF4-FFF2-40B4-BE49-F238E27FC236}">
                <a16:creationId xmlns:a16="http://schemas.microsoft.com/office/drawing/2014/main" id="{C4EAF19B-CF9E-9D62-A8CB-33614ECB93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8037512"/>
            <a:ext cx="609600" cy="6096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1C8F4A9-2AC9-37C7-A761-1522F09CB35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0" y="-29815"/>
            <a:ext cx="12192000" cy="68878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THE LONG  AND WINDING ROAD ojo(1)">
            <a:hlinkClick r:id="" action="ppaction://media"/>
            <a:extLst>
              <a:ext uri="{FF2B5EF4-FFF2-40B4-BE49-F238E27FC236}">
                <a16:creationId xmlns:a16="http://schemas.microsoft.com/office/drawing/2014/main" id="{DE75330E-4AA6-3CBC-EAB2-8D3F5CC97E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8037512"/>
            <a:ext cx="609600" cy="609600"/>
          </a:xfrm>
          <a:prstGeom prst="rect">
            <a:avLst/>
          </a:prstGeom>
        </p:spPr>
      </p:pic>
      <p:pic>
        <p:nvPicPr>
          <p:cNvPr id="40" name="Picture 11">
            <a:extLst>
              <a:ext uri="{FF2B5EF4-FFF2-40B4-BE49-F238E27FC236}">
                <a16:creationId xmlns:a16="http://schemas.microsoft.com/office/drawing/2014/main" id="{85C009FB-AEB5-C94B-EF60-2A9952483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/>
          <a:srcRect t="205" b="13981"/>
          <a:stretch/>
        </p:blipFill>
        <p:spPr bwMode="auto">
          <a:xfrm>
            <a:off x="407368" y="0"/>
            <a:ext cx="11784632" cy="6525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" name="Rectangle 14">
            <a:extLst>
              <a:ext uri="{FF2B5EF4-FFF2-40B4-BE49-F238E27FC236}">
                <a16:creationId xmlns:a16="http://schemas.microsoft.com/office/drawing/2014/main" id="{4FB74A7B-36E0-319C-1E6A-4593AD8A1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1412776"/>
            <a:ext cx="2592387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Yo lo tuve para mi, todo mío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Fue en esos instantes de los que nada queda.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s-ES" sz="20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Luché y luché.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yo dejé mi vida en el intento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endParaRPr lang="es-ES" altLang="es-ES" sz="20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Verlo para mi era la dicha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La sensación de que nadie mas existe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La dulce parodia de ser feliz .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C1C926C-BEC2-9220-1AFE-ED786E4FFD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407369" y="0"/>
            <a:ext cx="11784632" cy="6525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3" name="Picture 27">
            <a:extLst>
              <a:ext uri="{FF2B5EF4-FFF2-40B4-BE49-F238E27FC236}">
                <a16:creationId xmlns:a16="http://schemas.microsoft.com/office/drawing/2014/main" id="{B14567AB-36D6-9C39-32D0-5BBA916607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/>
          <a:srcRect t="17823" b="23065"/>
          <a:stretch/>
        </p:blipFill>
        <p:spPr bwMode="auto">
          <a:xfrm>
            <a:off x="695400" y="-1"/>
            <a:ext cx="11496600" cy="61248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" name="Rectangle 28">
            <a:extLst>
              <a:ext uri="{FF2B5EF4-FFF2-40B4-BE49-F238E27FC236}">
                <a16:creationId xmlns:a16="http://schemas.microsoft.com/office/drawing/2014/main" id="{950FF200-CA5B-1B74-CAE5-7B1D55622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025" y="554053"/>
            <a:ext cx="1944216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Fue mío en la inconstancia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que suele a veces fingir la noche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 las palabras que se fueron abriendo camino en  él 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Palabras que  fueron aplanando el absurdo delirio de mi sed.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 Fue para mi todo en su magia puro en su entrega, completo. 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1F475A8E-99EA-CAE6-B78F-5B59631B2FB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721025" y="-1"/>
            <a:ext cx="11458467" cy="61248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" name="Picture 26">
            <a:extLst>
              <a:ext uri="{FF2B5EF4-FFF2-40B4-BE49-F238E27FC236}">
                <a16:creationId xmlns:a16="http://schemas.microsoft.com/office/drawing/2014/main" id="{992BD215-84AB-94B0-4FAE-00C946AE4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4" b="1043"/>
          <a:stretch/>
        </p:blipFill>
        <p:spPr bwMode="auto">
          <a:xfrm>
            <a:off x="1055440" y="-8520"/>
            <a:ext cx="11127906" cy="5741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7" name="Rectangle 27">
            <a:extLst>
              <a:ext uri="{FF2B5EF4-FFF2-40B4-BE49-F238E27FC236}">
                <a16:creationId xmlns:a16="http://schemas.microsoft.com/office/drawing/2014/main" id="{CB8B312F-E51F-3B07-0C01-AD2348F7E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472" y="661764"/>
            <a:ext cx="3168352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así lo quise,  y así me animé a quererlo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Pleno  en los momentos que ya no vuelven 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Lo quise por simple, y algunas veces por complejo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Por incierto lo quise, por directo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por único, por no conocer a nadie igual que el.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Por asemejarse tanto a lo que yo buscaba.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Por cruzarse en mi camino  en el momento  justo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 que nada estaba esperando. </a:t>
            </a:r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BDB1F893-7C31-1259-B689-43ED0FBA79E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1055440" y="0"/>
            <a:ext cx="11127906" cy="5733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9" name="Picture 21">
            <a:extLst>
              <a:ext uri="{FF2B5EF4-FFF2-40B4-BE49-F238E27FC236}">
                <a16:creationId xmlns:a16="http://schemas.microsoft.com/office/drawing/2014/main" id="{D75CF58C-7DC5-0DFB-3F54-EB88EBBA8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/>
          <a:srcRect l="45" t="10663" r="-45" b="10663"/>
          <a:stretch/>
        </p:blipFill>
        <p:spPr bwMode="auto">
          <a:xfrm flipH="1">
            <a:off x="1415479" y="0"/>
            <a:ext cx="10771718" cy="5419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0" name="Rectangle 22">
            <a:extLst>
              <a:ext uri="{FF2B5EF4-FFF2-40B4-BE49-F238E27FC236}">
                <a16:creationId xmlns:a16="http://schemas.microsoft.com/office/drawing/2014/main" id="{DB22B074-ECF5-9A92-2981-422FDF8CB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9496" y="662959"/>
            <a:ext cx="2544309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Por fraguar la trampa en la que me dio gusto caer 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Lo quise desde ese primer diminuto segundo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desde allí ni un solo instante deje  de  desearlo 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Producto de mis  fantasías lo busque hasta en sueños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Lo quise con  defectos  y hasta con virtudes .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2254E75C-9C65-82EE-11B4-DE1A923665A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1415479" y="0"/>
            <a:ext cx="10771718" cy="5419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2" name="Picture 22">
            <a:extLst>
              <a:ext uri="{FF2B5EF4-FFF2-40B4-BE49-F238E27FC236}">
                <a16:creationId xmlns:a16="http://schemas.microsoft.com/office/drawing/2014/main" id="{736FFC26-5254-4ABD-6B39-0108B274C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/>
          <a:srcRect l="51" t="314" r="-51" b="19564"/>
          <a:stretch/>
        </p:blipFill>
        <p:spPr bwMode="auto">
          <a:xfrm>
            <a:off x="1775519" y="0"/>
            <a:ext cx="10421821" cy="5013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3" name="Rectangle 23">
            <a:extLst>
              <a:ext uri="{FF2B5EF4-FFF2-40B4-BE49-F238E27FC236}">
                <a16:creationId xmlns:a16="http://schemas.microsoft.com/office/drawing/2014/main" id="{0268B34A-0B15-98BF-1AF2-EC4DFD09B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519" y="921538"/>
            <a:ext cx="2860503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Lo encerré en mi pecho cuando supe que quería dejarme.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Casi lo obligue a quedarse </a:t>
            </a:r>
            <a:b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Después, después si entendí 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Entendí que yo también debía dejarlo.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000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Entendí que un amor sin voluntad no puede retenerse .</a:t>
            </a: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DF57327F-FF1C-3192-EA3E-4D805FE23EE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1919" b="21919"/>
          <a:stretch/>
        </p:blipFill>
        <p:spPr>
          <a:xfrm>
            <a:off x="1770179" y="0"/>
            <a:ext cx="10421821" cy="5013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5" name="CuadroTexto 54">
            <a:extLst>
              <a:ext uri="{FF2B5EF4-FFF2-40B4-BE49-F238E27FC236}">
                <a16:creationId xmlns:a16="http://schemas.microsoft.com/office/drawing/2014/main" id="{73A9D8C5-BCFE-C186-24BC-8E34CA53C1E3}"/>
              </a:ext>
            </a:extLst>
          </p:cNvPr>
          <p:cNvSpPr txBox="1"/>
          <p:nvPr/>
        </p:nvSpPr>
        <p:spPr>
          <a:xfrm>
            <a:off x="10920536" y="609329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0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38D826CE-D3EF-BF4D-199E-B612A3ACB0AD}"/>
              </a:ext>
            </a:extLst>
          </p:cNvPr>
          <p:cNvSpPr txBox="1"/>
          <p:nvPr/>
        </p:nvSpPr>
        <p:spPr>
          <a:xfrm>
            <a:off x="623392" y="724542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p:transition spd="slow" advClick="0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xit" presetSubtype="0" fill="hold" grpId="0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xit" presetSubtype="32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0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1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xit" presetSubtype="32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4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xit" presetSubtype="32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615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6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65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xit" presetSubtype="32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3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3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00">
                <p:cTn id="15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" grpId="0"/>
      <p:bldP spid="41" grpId="0"/>
      <p:bldP spid="41" grpId="1"/>
      <p:bldP spid="44" grpId="0"/>
      <p:bldP spid="44" grpId="1"/>
      <p:bldP spid="47" grpId="0"/>
      <p:bldP spid="47" grpId="1"/>
      <p:bldP spid="50" grpId="0"/>
      <p:bldP spid="50" grpId="1"/>
      <p:bldP spid="53" grpId="0"/>
      <p:bldP spid="53" grpId="1"/>
      <p:bldP spid="55" grpId="0"/>
      <p:bldP spid="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52D83A5-9EE4-659C-A2CD-7733AD91EB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7A2A646-EB91-E53C-8307-0183A8009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583EA32-8A6D-C30F-7F23-A8B4B9E6F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317DBE2-8938-E6D8-F9B5-DAC0A4DBD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3E879AA-20AA-596A-999C-FB1F842A7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B4BC4D0-8627-E8FD-1FD9-A3D384BF0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0E5A2E4-B4A4-A266-3B9F-7EED1CFE3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1E4D59F-9AB7-C600-AB61-CFB671222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38A1BB6-93FB-F763-C47B-92FACF75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D3B376C-05A5-1F09-2B8C-5F8CA85D8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1A32A26-59AB-83C1-1DBE-543854904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11DF227-9AA9-715C-0402-6F9F3D7571A1}"/>
              </a:ext>
            </a:extLst>
          </p:cNvPr>
          <p:cNvSpPr txBox="1"/>
          <p:nvPr/>
        </p:nvSpPr>
        <p:spPr>
          <a:xfrm>
            <a:off x="119336" y="717341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,,,</a:t>
            </a:r>
          </a:p>
        </p:txBody>
      </p:sp>
    </p:spTree>
    <p:extLst>
      <p:ext uri="{BB962C8B-B14F-4D97-AF65-F5344CB8AC3E}">
        <p14:creationId xmlns:p14="http://schemas.microsoft.com/office/powerpoint/2010/main" val="380492960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in voluntad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971</TotalTime>
  <Words>304</Words>
  <Application>Microsoft Office PowerPoint</Application>
  <PresentationFormat>Panorámica</PresentationFormat>
  <Paragraphs>25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Kristen ITC</vt:lpstr>
      <vt:lpstr>Poor Richard</vt:lpstr>
      <vt:lpstr>Sin voluntad</vt:lpstr>
      <vt:lpstr>Diseño predeterminado</vt:lpstr>
      <vt:lpstr>Presentación de PowerPoint</vt:lpstr>
      <vt:lpstr>Presentación de PowerPoint</vt:lpstr>
    </vt:vector>
  </TitlesOfParts>
  <Manager>jose ruiz del valle</Manager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 Voluntad</dc:title>
  <dc:subject>ppsx</dc:subject>
  <dc:creator>jrvallegomez@outlook.es</dc:creator>
  <cp:keywords>poesia</cp:keywords>
  <cp:lastModifiedBy>jose ruiz</cp:lastModifiedBy>
  <cp:revision>46</cp:revision>
  <dcterms:created xsi:type="dcterms:W3CDTF">2011-01-05T04:13:32Z</dcterms:created>
  <dcterms:modified xsi:type="dcterms:W3CDTF">2025-03-25T09:43:07Z</dcterms:modified>
</cp:coreProperties>
</file>