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8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SEKqs0oF4qBhrqsi3Yk1g==" hashData="MuWwMNICB9wduWn+GRevf3Pcu+pAJw5FYHoYAYRCBZnZQBCdbINNpbXHrom3rvZH4PxWaRbCxPv9VSRyfYvtx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8" autoAdjust="0"/>
    <p:restoredTop sz="94660"/>
  </p:normalViewPr>
  <p:slideViewPr>
    <p:cSldViewPr snapToGrid="0">
      <p:cViewPr>
        <p:scale>
          <a:sx n="90" d="100"/>
          <a:sy n="90" d="100"/>
        </p:scale>
        <p:origin x="750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20A696-B03A-4F9E-8A85-2C21FD79B5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6026882-735C-475C-9E3C-96BBB45B89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D03486F-A54B-4BFC-9BAC-331849199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BC5D6-3792-427A-855E-EC3C5873A00D}" type="datetimeFigureOut">
              <a:rPr lang="es-ES" smtClean="0"/>
              <a:t>02/09/2024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98FCFB-E38D-4269-AD81-E02FA7120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1BFD141-AE5C-4EE6-AF6C-D32766551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AB5D8-ED03-458C-8FE5-F6220AE528D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8867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BB231BB-2BE9-4C39-BF1F-48C56E613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B427ADD-5281-44F9-B5E5-5DE033496C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77D478-3D32-4413-AA11-5F37567F2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BC5D6-3792-427A-855E-EC3C5873A00D}" type="datetimeFigureOut">
              <a:rPr lang="es-ES" smtClean="0"/>
              <a:t>02/09/2024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57AAE1-391D-4576-B4BC-EE11C11F5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6719C97-1388-42D6-8251-AAAC6FBB4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AB5D8-ED03-458C-8FE5-F6220AE528D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4396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678FFC-D616-4F74-A39F-47F04C641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8703A58-80E6-4FBB-904D-F46851875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37BEC29-98B9-4E9D-9E77-E27BCFAFD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BC5D6-3792-427A-855E-EC3C5873A00D}" type="datetimeFigureOut">
              <a:rPr lang="es-ES" smtClean="0"/>
              <a:t>02/09/2024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789C55-A1BD-46A8-9A9A-04A6FC167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93D7E3-31B1-4F16-BD2D-0EFAEB81E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AB5D8-ED03-458C-8FE5-F6220AE528D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792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EE0DA59-BCDC-4226-95EF-9E4B67BE7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1CD8E79-9E10-44EE-9A92-1F44CFF25E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E344E80-29A5-43D7-90D5-1ED2878EF4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D7C7CF0-EE43-4F80-99DD-052341095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BC5D6-3792-427A-855E-EC3C5873A00D}" type="datetimeFigureOut">
              <a:rPr lang="es-ES" smtClean="0"/>
              <a:t>02/09/2024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CBDEECB-E30C-41D3-B795-FFD4DE28A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1D38BFA-197B-4FBB-8BF9-624BFA659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AB5D8-ED03-458C-8FE5-F6220AE528D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610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A12A56-D969-4F79-9173-74E69C5D3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C80AB6E-1E69-4154-8638-FE54323E34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316F545-9283-4EEF-BE75-6654C83E5C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CAA1EFB-D17A-4DCF-AFEB-8244FAFA53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37AA24B-8E85-45EB-A042-D9867294F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CD08565-EC6E-4D73-9BEB-B6F6FB8AE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BC5D6-3792-427A-855E-EC3C5873A00D}" type="datetimeFigureOut">
              <a:rPr lang="es-ES" smtClean="0"/>
              <a:t>02/09/2024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CDF410F-A922-48EB-B16E-1C466CD9C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D6CF202-97C0-44B4-8709-6E7DFBDAC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AB5D8-ED03-458C-8FE5-F6220AE528D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2398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CD7F5FC-F365-45A1-AEA0-E60E89D51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793214B-C486-4BCD-998F-919F32ED2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BC5D6-3792-427A-855E-EC3C5873A00D}" type="datetimeFigureOut">
              <a:rPr lang="es-ES" smtClean="0"/>
              <a:t>02/09/2024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4864953-4EB7-43DC-BA90-C62B303D8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07AC033-A091-404A-B133-1DE3E36DEC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AB5D8-ED03-458C-8FE5-F6220AE528D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3516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BBC3833-8A0E-42AA-88D8-8A69C199F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BC5D6-3792-427A-855E-EC3C5873A00D}" type="datetimeFigureOut">
              <a:rPr lang="es-ES" smtClean="0"/>
              <a:t>02/09/2024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1634DEC-444B-4D82-8966-0FB89AD73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24137D9-BB78-41F0-AC85-7B1C2E3E6E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AB5D8-ED03-458C-8FE5-F6220AE528D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2163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F0E8E7-BAAD-4940-A917-32724F654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4CE6680-6F20-45E6-889F-58283A21AD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EE7DE87-5523-4A34-BBAF-88DD225C6E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DB1B024-34ED-4CA4-B3A2-ECF833CB7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BC5D6-3792-427A-855E-EC3C5873A00D}" type="datetimeFigureOut">
              <a:rPr lang="es-ES" smtClean="0"/>
              <a:t>02/09/2024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4223ED3-B630-4FC6-9CD7-2522FBC44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D83AA5C-D3A7-47B0-99BC-EE2CFE141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AB5D8-ED03-458C-8FE5-F6220AE528D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9934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D1E896-3795-4652-B962-759F9354D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8EABEED-EA8D-4A85-B1E3-8E8F173A52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A47E278-36F1-4BE5-8C15-458D8FDE1E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7F15EA4-9799-471C-B6E1-7D7073273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BC5D6-3792-427A-855E-EC3C5873A00D}" type="datetimeFigureOut">
              <a:rPr lang="es-ES" smtClean="0"/>
              <a:t>02/09/2024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91C7BF1-6B7D-4AE9-BCF6-3B5DD1655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4771DB0-E404-4259-B749-8A696418E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AB5D8-ED03-458C-8FE5-F6220AE528D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6607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F4F11C-94C5-401A-AFCD-0911D9282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23515BA-728D-4041-83DF-5366756A91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E963F19-07BE-4448-BDD2-E3563DD62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BC5D6-3792-427A-855E-EC3C5873A00D}" type="datetimeFigureOut">
              <a:rPr lang="es-ES" smtClean="0"/>
              <a:t>02/09/2024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615A9E3-ED44-420F-9A34-19DA92F3F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7057F07-D812-4BB2-B991-E7A2CF762D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AB5D8-ED03-458C-8FE5-F6220AE528D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4114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AE40BA9-1584-47BA-8013-A2DC0DC3DA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75E2B4A-B61A-460B-92D9-59E2B736EC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34C5AE-4BD7-4C79-AC41-1C748C6C3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BC5D6-3792-427A-855E-EC3C5873A00D}" type="datetimeFigureOut">
              <a:rPr lang="es-ES" smtClean="0"/>
              <a:t>02/09/2024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79BCE98-EC9E-44FA-8691-CAD783D3B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227D42F-AE5B-4569-9A14-73EBAF064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AB5D8-ED03-458C-8FE5-F6220AE528D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41702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AC42DF-5AFD-07DE-47B0-3E8E2CC73C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3055F70-FEBA-AB55-613A-04DDEF8BCA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74B3A09-4839-8818-E7CE-5DE41CEDE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120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50E3351-949F-4B58-9CA5-FE2E5AB5F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7C09283-B275-4070-BA09-B05C0FA36E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27C0E9-C75B-435A-8BCC-9AD0128191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5BC5D6-3792-427A-855E-EC3C5873A00D}" type="datetimeFigureOut">
              <a:rPr lang="es-ES" smtClean="0"/>
              <a:t>02/09/2024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7C0ABDD-94D9-4889-91A0-BA91F5AC5D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751E795-D2F5-487C-A724-654C3F056C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AB5D8-ED03-458C-8FE5-F6220AE528D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6182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444131E3-2211-E93B-CAE0-EE1C16BA099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44305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31C30E03-2868-47E0-B74C-50659FE599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79" b="12379"/>
          <a:stretch/>
        </p:blipFill>
        <p:spPr>
          <a:xfrm>
            <a:off x="1071563" y="900112"/>
            <a:ext cx="10086975" cy="5057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7A35B22C-0215-487B-98AF-4AEB1B65CC7C}"/>
              </a:ext>
            </a:extLst>
          </p:cNvPr>
          <p:cNvSpPr txBox="1"/>
          <p:nvPr/>
        </p:nvSpPr>
        <p:spPr>
          <a:xfrm>
            <a:off x="512478" y="0"/>
            <a:ext cx="609361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6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Siempre te quise </a:t>
            </a: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0BBA8AF0-9709-4D01-963E-6772DB56AB4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33"/>
          <a:stretch/>
        </p:blipFill>
        <p:spPr>
          <a:xfrm>
            <a:off x="1071562" y="900112"/>
            <a:ext cx="10086975" cy="5057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3AA50657-F76D-019B-CBEF-1A677AA75E5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93805" y="902368"/>
            <a:ext cx="6847367" cy="50532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6CF3CD4-A46C-B5FB-B89C-42DFC421E53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33"/>
          <a:stretch/>
        </p:blipFill>
        <p:spPr>
          <a:xfrm>
            <a:off x="3593805" y="890337"/>
            <a:ext cx="6847367" cy="50652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171DCE50-6D21-9716-014A-79C3EF909578}"/>
              </a:ext>
            </a:extLst>
          </p:cNvPr>
          <p:cNvSpPr txBox="1"/>
          <p:nvPr/>
        </p:nvSpPr>
        <p:spPr>
          <a:xfrm>
            <a:off x="1317403" y="914605"/>
            <a:ext cx="226231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Escucharte a través de tus ojos, </a:t>
            </a:r>
            <a:b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sentir el escalofrío bajando de tu piel, refugiando mis sentidos </a:t>
            </a:r>
            <a:b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en tu cuerpo. 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9520ECB5-1FED-C353-9ABB-CB9BECF242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72316" y="31898"/>
            <a:ext cx="6847367" cy="52883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5C456A7D-FFD0-AC91-7B78-91FFDDD945B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33"/>
          <a:stretch/>
        </p:blipFill>
        <p:spPr>
          <a:xfrm>
            <a:off x="2672316" y="0"/>
            <a:ext cx="6847367" cy="51993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CuadroTexto 20">
            <a:extLst>
              <a:ext uri="{FF2B5EF4-FFF2-40B4-BE49-F238E27FC236}">
                <a16:creationId xmlns:a16="http://schemas.microsoft.com/office/drawing/2014/main" id="{9B69C3E0-98EA-B4DD-423F-15A77EAB59EF}"/>
              </a:ext>
            </a:extLst>
          </p:cNvPr>
          <p:cNvSpPr txBox="1"/>
          <p:nvPr/>
        </p:nvSpPr>
        <p:spPr>
          <a:xfrm>
            <a:off x="372797" y="5256442"/>
            <a:ext cx="1144640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Escucharte a través de tus ojos, </a:t>
            </a:r>
            <a:b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sentir el escalofrío bajando de tu piel, refugiando mis sentidos </a:t>
            </a:r>
            <a:b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en tu cuerpo. </a:t>
            </a: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9E21FC39-BC56-7702-4B85-58DF358C2A5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54145" y="214051"/>
            <a:ext cx="6833937" cy="40943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F6143F54-9699-5CCD-98BC-1EB0669E408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33"/>
          <a:stretch/>
        </p:blipFill>
        <p:spPr>
          <a:xfrm>
            <a:off x="2554145" y="187732"/>
            <a:ext cx="6833937" cy="41157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18 Rectángulo">
            <a:extLst>
              <a:ext uri="{FF2B5EF4-FFF2-40B4-BE49-F238E27FC236}">
                <a16:creationId xmlns:a16="http://schemas.microsoft.com/office/drawing/2014/main" id="{25F6BFEF-2F77-4CEA-A5E9-DDAE74D56718}"/>
              </a:ext>
            </a:extLst>
          </p:cNvPr>
          <p:cNvSpPr/>
          <p:nvPr/>
        </p:nvSpPr>
        <p:spPr>
          <a:xfrm>
            <a:off x="78205" y="4303455"/>
            <a:ext cx="1203558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Mientras los secretos </a:t>
            </a:r>
            <a:b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se desarman y esa impresión </a:t>
            </a:r>
            <a:b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2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de quererte y no tenerte o toda carta que se rompe sin fuerza todas esas cosas dejaron de sangrar desde el día en que empecé a observarte en medio del caos de la gente</a:t>
            </a:r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FF6A5B2E-6EFF-6DB1-19C0-BC4CC18FA6B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51293" y="-1"/>
            <a:ext cx="7589627" cy="5057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B182A38A-36CD-C469-5A8D-AF58C87E91F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33"/>
          <a:stretch/>
        </p:blipFill>
        <p:spPr>
          <a:xfrm>
            <a:off x="4151293" y="-2"/>
            <a:ext cx="7589627" cy="5057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" name="CuadroTexto 27">
            <a:extLst>
              <a:ext uri="{FF2B5EF4-FFF2-40B4-BE49-F238E27FC236}">
                <a16:creationId xmlns:a16="http://schemas.microsoft.com/office/drawing/2014/main" id="{B731A02B-59CD-078B-476E-355D8D40D970}"/>
              </a:ext>
            </a:extLst>
          </p:cNvPr>
          <p:cNvSpPr txBox="1"/>
          <p:nvPr/>
        </p:nvSpPr>
        <p:spPr>
          <a:xfrm>
            <a:off x="204596" y="3395780"/>
            <a:ext cx="8641693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Siempre te quise por ser </a:t>
            </a:r>
          </a:p>
          <a:p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exacta y equivoca, siempre</a:t>
            </a:r>
          </a:p>
          <a:p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te quise por dejarme </a:t>
            </a:r>
          </a:p>
          <a:p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        compartir </a:t>
            </a:r>
            <a:b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algo más que tu corazón. Y mirarte una y otra vez, </a:t>
            </a:r>
            <a:b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aprendiendo de tus ojos el misterio de quererte tanto, </a:t>
            </a:r>
            <a:b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sentir el sonido de tus palabras que declaran flores.</a:t>
            </a: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B836F548-3DC9-318E-D3AE-C2B55757433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253" t="17530" r="2253" b="49122"/>
          <a:stretch/>
        </p:blipFill>
        <p:spPr>
          <a:xfrm>
            <a:off x="4637443" y="382011"/>
            <a:ext cx="7534941" cy="5057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1F62D13E-E8AC-8962-D90C-328D990AA74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33"/>
          <a:stretch/>
        </p:blipFill>
        <p:spPr>
          <a:xfrm>
            <a:off x="4657059" y="382011"/>
            <a:ext cx="7534940" cy="5057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" name="CuadroTexto 30">
            <a:extLst>
              <a:ext uri="{FF2B5EF4-FFF2-40B4-BE49-F238E27FC236}">
                <a16:creationId xmlns:a16="http://schemas.microsoft.com/office/drawing/2014/main" id="{EF74C20C-25C3-82B3-5A23-E6F9B5BE9665}"/>
              </a:ext>
            </a:extLst>
          </p:cNvPr>
          <p:cNvSpPr txBox="1"/>
          <p:nvPr/>
        </p:nvSpPr>
        <p:spPr>
          <a:xfrm>
            <a:off x="313349" y="2034007"/>
            <a:ext cx="7763921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Siempre te quise por ser</a:t>
            </a:r>
          </a:p>
          <a:p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cuando te rescaté de mis </a:t>
            </a:r>
          </a:p>
          <a:p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sueños e interpreté cómo </a:t>
            </a:r>
          </a:p>
          <a:p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     sería tenerte. </a:t>
            </a:r>
          </a:p>
          <a:p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   Siempre te quise </a:t>
            </a:r>
          </a:p>
          <a:p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por dejarme cubrir tu cuerpo </a:t>
            </a:r>
          </a:p>
          <a:p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        desnudo. </a:t>
            </a:r>
            <a:b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Siempre te quise por permitirme llorar frente a ti</a:t>
            </a:r>
            <a:b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tanto te quise que me doy cuenta de lo que siempre te                                  </a:t>
            </a:r>
          </a:p>
          <a:p>
            <a:r>
              <a:rPr lang="es-ES" sz="3000" i="1" dirty="0">
                <a:solidFill>
                  <a:srgbClr val="FF0000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                              amé.</a:t>
            </a:r>
          </a:p>
        </p:txBody>
      </p:sp>
      <p:sp>
        <p:nvSpPr>
          <p:cNvPr id="32" name="23 CuadroTexto">
            <a:extLst>
              <a:ext uri="{FF2B5EF4-FFF2-40B4-BE49-F238E27FC236}">
                <a16:creationId xmlns:a16="http://schemas.microsoft.com/office/drawing/2014/main" id="{835FEAEA-FA33-BDFC-E9B5-6199894D3FCE}"/>
              </a:ext>
            </a:extLst>
          </p:cNvPr>
          <p:cNvSpPr txBox="1"/>
          <p:nvPr/>
        </p:nvSpPr>
        <p:spPr>
          <a:xfrm>
            <a:off x="10578596" y="5824691"/>
            <a:ext cx="13806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sz="44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33" name="24 CuadroTexto">
            <a:extLst>
              <a:ext uri="{FF2B5EF4-FFF2-40B4-BE49-F238E27FC236}">
                <a16:creationId xmlns:a16="http://schemas.microsoft.com/office/drawing/2014/main" id="{2FF84BC8-2C69-FFC3-1E04-6012A91D68ED}"/>
              </a:ext>
            </a:extLst>
          </p:cNvPr>
          <p:cNvSpPr txBox="1"/>
          <p:nvPr/>
        </p:nvSpPr>
        <p:spPr>
          <a:xfrm>
            <a:off x="19615" y="6840199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34" name="Imagen 33">
            <a:extLst>
              <a:ext uri="{FF2B5EF4-FFF2-40B4-BE49-F238E27FC236}">
                <a16:creationId xmlns:a16="http://schemas.microsoft.com/office/drawing/2014/main" id="{5FF77B13-FDCE-B522-1C08-A569E95E572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57060" y="382010"/>
            <a:ext cx="7534940" cy="5057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" name="audio1">
            <a:hlinkClick r:id="" action="ppaction://media"/>
            <a:extLst>
              <a:ext uri="{FF2B5EF4-FFF2-40B4-BE49-F238E27FC236}">
                <a16:creationId xmlns:a16="http://schemas.microsoft.com/office/drawing/2014/main" id="{1A5F7DC6-E1D7-ACFA-FC2B-4197307613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236689" y="7551186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6000">
        <p:dissolve/>
      </p:transition>
    </mc:Choice>
    <mc:Fallback>
      <p:transition spd="slow" advClick="0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3" presetClass="exit" presetSubtype="20" fill="hold" grpId="0" nodeType="afterEffect">
                                  <p:stCondLst>
                                    <p:cond delay="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000"/>
                            </p:stCondLst>
                            <p:childTnLst>
                              <p:par>
                                <p:cTn id="27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8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6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0"/>
                            </p:stCondLst>
                            <p:childTnLst>
                              <p:par>
                                <p:cTn id="49" presetID="2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500"/>
                            </p:stCondLst>
                            <p:childTnLst>
                              <p:par>
                                <p:cTn id="56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45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5000"/>
                            </p:stCondLst>
                            <p:childTnLst>
                              <p:par>
                                <p:cTn id="78" presetID="2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9000"/>
                            </p:stCondLst>
                            <p:childTnLst>
                              <p:par>
                                <p:cTn id="85" presetID="5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0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5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6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3000"/>
                            </p:stCondLst>
                            <p:childTnLst>
                              <p:par>
                                <p:cTn id="98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43500"/>
                            </p:stCondLst>
                            <p:childTnLst>
                              <p:par>
                                <p:cTn id="107" presetID="22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0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2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47500"/>
                            </p:stCondLst>
                            <p:childTnLst>
                              <p:par>
                                <p:cTn id="114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8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9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5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51500"/>
                            </p:stCondLst>
                            <p:childTnLst>
                              <p:par>
                                <p:cTn id="127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1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2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98500"/>
                            </p:stCondLst>
                            <p:childTnLst>
                              <p:par>
                                <p:cTn id="136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9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02500"/>
                            </p:stCondLst>
                            <p:childTnLst>
                              <p:par>
                                <p:cTn id="143" presetID="5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7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8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3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4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06500"/>
                            </p:stCondLst>
                            <p:childTnLst>
                              <p:par>
                                <p:cTn id="156" presetID="2" presetClass="entr" presetSubtype="4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5550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2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3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59500"/>
                            </p:stCondLst>
                            <p:childTnLst>
                              <p:par>
                                <p:cTn id="175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264000"/>
                            </p:stCondLst>
                            <p:childTnLst>
                              <p:par>
                                <p:cTn id="192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9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</p:childTnLst>
        </p:cTn>
      </p:par>
    </p:tnLst>
    <p:bldLst>
      <p:bldP spid="20" grpId="0"/>
      <p:bldP spid="8" grpId="0"/>
      <p:bldP spid="8" grpId="1"/>
      <p:bldP spid="21" grpId="0"/>
      <p:bldP spid="21" grpId="1"/>
      <p:bldP spid="24" grpId="0"/>
      <p:bldP spid="24" grpId="1"/>
      <p:bldP spid="28" grpId="0"/>
      <p:bldP spid="28" grpId="1"/>
      <p:bldP spid="31" grpId="0"/>
      <p:bldP spid="31" grpId="1"/>
      <p:bldP spid="32" grpId="0"/>
      <p:bldP spid="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26598D1-D9FF-0544-8694-9DC064C53C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2C658B2-B517-076A-0DE1-C5995BB69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8486604-5B2E-F587-6C1C-ED6B22293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E692901-D0E9-C640-57E0-4011E926B2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77D01F0-22E4-8D91-FB03-C9789E168A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823834E-E86A-4D82-0239-77E65EB7F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B4E52E6F-9B70-0E7D-D066-FFD5B67732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988C4606-2D75-8D87-D6E4-47B963A2A5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2A40865E-CD84-77A8-6EAF-AEAEB1734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3D2C806-522B-6EE2-E049-16D272747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A7FD3B2-3EB4-330A-56FE-8548732935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10A24B9-584A-E62D-AE68-1A4EB2DF7BE0}"/>
              </a:ext>
            </a:extLst>
          </p:cNvPr>
          <p:cNvSpPr txBox="1"/>
          <p:nvPr/>
        </p:nvSpPr>
        <p:spPr>
          <a:xfrm>
            <a:off x="138223" y="7038753"/>
            <a:ext cx="1180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74203943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238</Words>
  <Application>Microsoft Office PowerPoint</Application>
  <PresentationFormat>Panorámica</PresentationFormat>
  <Paragraphs>21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Siempre te quise .........</dc:title>
  <dc:subject>ppsx</dc:subject>
  <dc:creator>jrvallegomez@outlook.es</dc:creator>
  <cp:keywords>poesia</cp:keywords>
  <cp:lastModifiedBy>jose ruiz</cp:lastModifiedBy>
  <cp:revision>26</cp:revision>
  <dcterms:created xsi:type="dcterms:W3CDTF">2023-03-09T10:58:56Z</dcterms:created>
  <dcterms:modified xsi:type="dcterms:W3CDTF">2024-09-02T10:28:18Z</dcterms:modified>
</cp:coreProperties>
</file>