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60" r:id="rId2"/>
    <p:sldId id="261" r:id="rId3"/>
  </p:sldIdLst>
  <p:sldSz cx="9144000" cy="6858000" type="screen4x3"/>
  <p:notesSz cx="6858000" cy="9144000"/>
  <p:embeddedFontLst>
    <p:embeddedFont>
      <p:font typeface="A Charming Font Superexpanded" pitchFamily="2" charset="0"/>
      <p:regular r:id="rId5"/>
    </p:embeddedFont>
    <p:embeddedFont>
      <p:font typeface="Comic Sans MS" pitchFamily="66" charset="0"/>
      <p:regular r:id="rId6"/>
      <p:bold r:id="rId7"/>
    </p:embeddedFont>
    <p:embeddedFont>
      <p:font typeface="Candara" pitchFamily="34" charset="0"/>
      <p:regular r:id="rId8"/>
      <p:bold r:id="rId9"/>
      <p:italic r:id="rId10"/>
      <p:boldItalic r:id="rId11"/>
    </p:embeddedFont>
    <p:embeddedFont>
      <p:font typeface="Fiolex Girls" pitchFamily="34" charset="0"/>
      <p:regular r:id="rId12"/>
    </p:embeddedFont>
    <p:embeddedFont>
      <p:font typeface="Kristen ITC" pitchFamily="66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bzmrOxwzUOagNF3mMYZxA==" hashData="j46Q+Wixl7AZKjDhufzFbqvSv6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BCF"/>
    <a:srgbClr val="F0EBE6"/>
    <a:srgbClr val="313131"/>
    <a:srgbClr val="FCF7F2"/>
    <a:srgbClr val="F9EFE5"/>
    <a:srgbClr val="482648"/>
    <a:srgbClr val="E1D9D7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62B5012-7FA1-488D-9807-68A79A81C1ED}" type="datetimeFigureOut">
              <a:rPr lang="es-UY"/>
              <a:pPr>
                <a:defRPr/>
              </a:pPr>
              <a:t>30/10/2016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821C43B-57D9-44AE-9DDE-5E07EE17E6F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4B14DD2-122B-408A-A60E-0923719668A2}" type="slidenum">
              <a:rPr lang="es-UY" smtClean="0"/>
              <a:pPr/>
              <a:t>1</a:t>
            </a:fld>
            <a:endParaRPr lang="es-UY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B7042-2D12-4529-87A9-E924325393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46282-D2A1-4EED-A4A8-1E81A6ACA2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1CE6A-F419-4BC4-82B6-B9D830A50F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DF50F-6F6A-4881-9025-4A9038CF6D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CC150-00AA-4F50-B115-975F42403B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074CF-EC10-4773-A79D-3BC4F37E49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11ACB-0F87-4FEB-8B2A-4345CFDA54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81E13-B606-4291-BC2C-4D9C832AFE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1A7F8-DBB2-4F75-A82A-7717B62CCF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DB7B6-0D8C-439C-97FE-44FACF86E4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8248D-26EA-436B-B4A4-00E7AF36FA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2A0FD29-AB02-4AB0-876A-9003F6B005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5" descr="Imagen4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52"/>
          <p:cNvSpPr>
            <a:spLocks noChangeArrowheads="1"/>
          </p:cNvSpPr>
          <p:nvPr/>
        </p:nvSpPr>
        <p:spPr bwMode="auto">
          <a:xfrm>
            <a:off x="304800" y="685800"/>
            <a:ext cx="8534400" cy="4572000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2" name="Picture 70" descr="fueodesert"/>
          <p:cNvPicPr>
            <a:picLocks noChangeAspect="1" noChangeArrowheads="1"/>
          </p:cNvPicPr>
          <p:nvPr/>
        </p:nvPicPr>
        <p:blipFill>
          <a:blip r:embed="rId5" cstate="email"/>
          <a:srcRect r="999"/>
          <a:stretch>
            <a:fillRect/>
          </a:stretch>
        </p:blipFill>
        <p:spPr bwMode="auto">
          <a:xfrm>
            <a:off x="609600" y="914400"/>
            <a:ext cx="792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39" name="Picture 71" descr="fueodesert  UNO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09600" y="914400"/>
            <a:ext cx="792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83"/>
          <p:cNvSpPr txBox="1">
            <a:spLocks noChangeArrowheads="1"/>
          </p:cNvSpPr>
          <p:nvPr/>
        </p:nvSpPr>
        <p:spPr bwMode="auto">
          <a:xfrm>
            <a:off x="4343400" y="41148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2055" name="Text Box 85"/>
          <p:cNvSpPr txBox="1">
            <a:spLocks noChangeArrowheads="1"/>
          </p:cNvSpPr>
          <p:nvPr/>
        </p:nvSpPr>
        <p:spPr bwMode="auto">
          <a:xfrm>
            <a:off x="3794125" y="20939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2056" name="Text Box 86"/>
          <p:cNvSpPr txBox="1">
            <a:spLocks noChangeArrowheads="1"/>
          </p:cNvSpPr>
          <p:nvPr/>
        </p:nvSpPr>
        <p:spPr bwMode="auto">
          <a:xfrm>
            <a:off x="6400800" y="6172200"/>
            <a:ext cx="2505075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900">
                <a:latin typeface="A Charming Font Superexpanded" pitchFamily="2" charset="0"/>
              </a:rPr>
              <a:t>Manuel Gutiérrez Nájera</a:t>
            </a:r>
          </a:p>
        </p:txBody>
      </p:sp>
      <p:sp>
        <p:nvSpPr>
          <p:cNvPr id="2057" name="Text Box 105"/>
          <p:cNvSpPr txBox="1">
            <a:spLocks noChangeArrowheads="1"/>
          </p:cNvSpPr>
          <p:nvPr/>
        </p:nvSpPr>
        <p:spPr bwMode="auto">
          <a:xfrm>
            <a:off x="2346325" y="15605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2060" name="12 CuadroTexto"/>
          <p:cNvSpPr txBox="1">
            <a:spLocks noChangeArrowheads="1"/>
          </p:cNvSpPr>
          <p:nvPr/>
        </p:nvSpPr>
        <p:spPr bwMode="auto">
          <a:xfrm>
            <a:off x="6919913" y="6588125"/>
            <a:ext cx="222408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omic Sans MS" pitchFamily="66" charset="0"/>
              </a:rPr>
              <a:t>Mexico</a:t>
            </a:r>
            <a:r>
              <a:rPr lang="en-US" sz="1100" i="1">
                <a:latin typeface="Comic Sans MS" pitchFamily="66" charset="0"/>
              </a:rPr>
              <a:t> - </a:t>
            </a:r>
            <a:r>
              <a:rPr lang="es-UY" sz="1100" i="1">
                <a:latin typeface="Comic Sans MS" pitchFamily="66" charset="0"/>
              </a:rPr>
              <a:t>1859-1895</a:t>
            </a:r>
          </a:p>
          <a:p>
            <a:endParaRPr lang="es-UY"/>
          </a:p>
        </p:txBody>
      </p:sp>
      <p:sp>
        <p:nvSpPr>
          <p:cNvPr id="14" name="13 CuadroTexto"/>
          <p:cNvSpPr txBox="1"/>
          <p:nvPr/>
        </p:nvSpPr>
        <p:spPr>
          <a:xfrm>
            <a:off x="3352800" y="5410200"/>
            <a:ext cx="2373313" cy="649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20" dirty="0">
                <a:latin typeface="A Charming Font Superexpanded" pitchFamily="2" charset="0"/>
              </a:rPr>
              <a:t>Siempre a </a:t>
            </a:r>
            <a:r>
              <a:rPr lang="en-US" sz="3620" dirty="0" err="1">
                <a:latin typeface="A Charming Font Superexpanded" pitchFamily="2" charset="0"/>
              </a:rPr>
              <a:t>ti</a:t>
            </a:r>
            <a:endParaRPr lang="es-UY" sz="3620" dirty="0">
              <a:latin typeface="A Charming Font Superexpanded" pitchFamily="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114800" y="6019800"/>
            <a:ext cx="941388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50" dirty="0">
                <a:latin typeface="Comic Sans MS" pitchFamily="66" charset="0"/>
              </a:rPr>
              <a:t>{fragmento}</a:t>
            </a:r>
            <a:endParaRPr lang="es-UY" sz="1050" dirty="0">
              <a:latin typeface="Comic Sans MS" pitchFamily="66" charset="0"/>
            </a:endParaRP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3276600" y="5486400"/>
            <a:ext cx="37417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latin typeface="Candara" pitchFamily="34" charset="0"/>
              </a:rPr>
              <a:t>¡Si pudiera olvidarte!</a:t>
            </a:r>
          </a:p>
          <a:p>
            <a:r>
              <a:rPr lang="es-UY" sz="1400" i="1">
                <a:latin typeface="Candara" pitchFamily="34" charset="0"/>
              </a:rPr>
              <a:t> ¡Si pudiera borrar del pensamiento tu memoria,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Ha largo tiempo que arrancado hubiera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La página más triste de mi historia! </a:t>
            </a: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3276600" y="5486400"/>
            <a:ext cx="31210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latin typeface="Candara" pitchFamily="34" charset="0"/>
              </a:rPr>
              <a:t>¡Mas no!....¡Si yo jamás quiero olvidarte,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Aunque me cause tu desdén dolores!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¡Yo siempre quiero con locura amarte,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Y morir cuando mueran mis amores! </a:t>
            </a:r>
          </a:p>
        </p:txBody>
      </p:sp>
      <p:pic>
        <p:nvPicPr>
          <p:cNvPr id="20" name="19 Imagen" descr="oro1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85800" y="990600"/>
            <a:ext cx="7772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3276600" y="5486400"/>
            <a:ext cx="30130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latin typeface="Candara" pitchFamily="34" charset="0"/>
              </a:rPr>
              <a:t>Yo no quiero las sombras del olvido,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De alma que muere fúnebre sudario: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Por más que el corazón solloce herido.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Quiero tocar la cumbre del calvario.</a:t>
            </a:r>
          </a:p>
        </p:txBody>
      </p:sp>
      <p:pic>
        <p:nvPicPr>
          <p:cNvPr id="22" name="21 Imagen" descr="oro 2.jp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09600" y="914400"/>
            <a:ext cx="792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3276600" y="5486400"/>
            <a:ext cx="2844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latin typeface="Candara" pitchFamily="34" charset="0"/>
              </a:rPr>
              <a:t>Despréciame; aborrece si lo quieres.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Este amor que encendiste, vida mía,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El triste corazón que siempre hieres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Morirá bendiciendo su agonía. </a:t>
            </a:r>
          </a:p>
        </p:txBody>
      </p:sp>
      <p:pic>
        <p:nvPicPr>
          <p:cNvPr id="26" name="25 Imagen" descr="oro 3.jp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09600" y="914400"/>
            <a:ext cx="792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CuadroTexto"/>
          <p:cNvSpPr txBox="1">
            <a:spLocks noChangeArrowheads="1"/>
          </p:cNvSpPr>
          <p:nvPr/>
        </p:nvSpPr>
        <p:spPr bwMode="auto">
          <a:xfrm>
            <a:off x="3276600" y="5486400"/>
            <a:ext cx="29987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latin typeface="Candara" pitchFamily="34" charset="0"/>
              </a:rPr>
              <a:t>Por eso siempre á tí vuela mi canto.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Por eso el alma con amor te nombra;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Quiero regar tus huellas con mi llanto, </a:t>
            </a:r>
            <a:br>
              <a:rPr lang="es-UY" sz="1400" i="1">
                <a:latin typeface="Candara" pitchFamily="34" charset="0"/>
              </a:rPr>
            </a:br>
            <a:r>
              <a:rPr lang="es-UY" sz="1400" i="1">
                <a:latin typeface="Candara" pitchFamily="34" charset="0"/>
              </a:rPr>
              <a:t>Y quiero darte mi alma por alfombra</a:t>
            </a:r>
          </a:p>
        </p:txBody>
      </p:sp>
      <p:pic>
        <p:nvPicPr>
          <p:cNvPr id="28" name="27 Imagen" descr="oro 4.jp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09600" y="914400"/>
            <a:ext cx="792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2" name="Picture 98" descr="tube femme 203 (2)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381000" y="2514600"/>
            <a:ext cx="2667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29 CuadroTexto"/>
          <p:cNvSpPr txBox="1"/>
          <p:nvPr/>
        </p:nvSpPr>
        <p:spPr>
          <a:xfrm>
            <a:off x="6172200" y="6269038"/>
            <a:ext cx="2673350" cy="588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30" dirty="0">
                <a:latin typeface="Fiolex Girls" pitchFamily="34" charset="0"/>
              </a:rPr>
              <a:t>inesgaret@gmail.com</a:t>
            </a:r>
            <a:endParaRPr lang="es-UY" sz="3230" dirty="0">
              <a:latin typeface="Fiolex Girls" pitchFamily="34" charset="0"/>
            </a:endParaRPr>
          </a:p>
        </p:txBody>
      </p:sp>
      <p:sp>
        <p:nvSpPr>
          <p:cNvPr id="31" name="30 CuadroTexto"/>
          <p:cNvSpPr txBox="1">
            <a:spLocks noChangeArrowheads="1"/>
          </p:cNvSpPr>
          <p:nvPr/>
        </p:nvSpPr>
        <p:spPr bwMode="auto">
          <a:xfrm>
            <a:off x="3429000" y="5791200"/>
            <a:ext cx="3022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latin typeface="Candara" pitchFamily="34" charset="0"/>
              </a:rPr>
              <a:t>Manipulacion de imagenes – Ines Garet</a:t>
            </a:r>
            <a:endParaRPr lang="es-UY" sz="1400" i="1">
              <a:latin typeface="Candara" pitchFamily="34" charset="0"/>
            </a:endParaRPr>
          </a:p>
        </p:txBody>
      </p:sp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3733800" y="5410200"/>
            <a:ext cx="191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latin typeface="Candara" pitchFamily="34" charset="0"/>
              </a:rPr>
              <a:t>Material- internet</a:t>
            </a:r>
            <a:endParaRPr lang="es-UY" i="1">
              <a:latin typeface="Candara" pitchFamily="34" charset="0"/>
            </a:endParaRPr>
          </a:p>
        </p:txBody>
      </p:sp>
      <p:pic>
        <p:nvPicPr>
          <p:cNvPr id="34" name="Picture 55" descr="Imagen4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7" name="34 CuadroTexto"/>
          <p:cNvSpPr txBox="1">
            <a:spLocks noChangeArrowheads="1"/>
          </p:cNvSpPr>
          <p:nvPr/>
        </p:nvSpPr>
        <p:spPr bwMode="auto">
          <a:xfrm>
            <a:off x="4038600" y="6096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6" name="35 CuadroTexto"/>
          <p:cNvSpPr txBox="1">
            <a:spLocks noChangeArrowheads="1"/>
          </p:cNvSpPr>
          <p:nvPr/>
        </p:nvSpPr>
        <p:spPr bwMode="auto">
          <a:xfrm>
            <a:off x="3581400" y="381000"/>
            <a:ext cx="16335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A Charming Font Superexpanded" pitchFamily="2" charset="0"/>
              </a:rPr>
              <a:t>Siempre a ti</a:t>
            </a:r>
            <a:endParaRPr lang="es-UY" sz="2400">
              <a:latin typeface="A Charming Font Superexpanded" pitchFamily="2" charset="0"/>
            </a:endParaRPr>
          </a:p>
        </p:txBody>
      </p:sp>
      <p:sp>
        <p:nvSpPr>
          <p:cNvPr id="37" name="36 CuadroTexto"/>
          <p:cNvSpPr txBox="1">
            <a:spLocks noChangeArrowheads="1"/>
          </p:cNvSpPr>
          <p:nvPr/>
        </p:nvSpPr>
        <p:spPr bwMode="auto">
          <a:xfrm>
            <a:off x="3124200" y="838200"/>
            <a:ext cx="3121025" cy="554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 dirty="0">
                <a:latin typeface="Candara" pitchFamily="34" charset="0"/>
              </a:rPr>
              <a:t>¡Si pudiera olvidarte! ¡Si pudiera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Borrar del pensamiento tu memoria,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Ha largo tiempo que arrancado hubiera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La página más triste de mi historia!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/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¡Mas no!....¡Si yo jamás quiero olvidarte,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Aunque me cause tu desdén dolores!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¡Yo siempre quiero con locura amarte,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Y morir cuando mueran mis amores!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/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Yo no quiero las sombras del olvido,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De alma que muere fúnebre sudario: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Por más que el corazón solloce herido.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Quiero tocar la cumbre del calvario.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/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Despréciame; aborrece si lo quieres.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Este amor que encendiste, vida mía,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El triste corazón que siempre hieres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Morirá bendiciendo su agonía.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/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Por eso siempre á </a:t>
            </a:r>
            <a:r>
              <a:rPr lang="es-UY" sz="1400" i="1" dirty="0" err="1">
                <a:latin typeface="Candara" pitchFamily="34" charset="0"/>
              </a:rPr>
              <a:t>tí</a:t>
            </a:r>
            <a:r>
              <a:rPr lang="es-UY" sz="1400" i="1" dirty="0">
                <a:latin typeface="Candara" pitchFamily="34" charset="0"/>
              </a:rPr>
              <a:t> vuela mi canto.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Por eso el alma con amor te nombra;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Quiero regar tus huellas con mi llanto, </a:t>
            </a:r>
            <a:br>
              <a:rPr lang="es-UY" sz="1400" i="1" dirty="0">
                <a:latin typeface="Candara" pitchFamily="34" charset="0"/>
              </a:rPr>
            </a:br>
            <a:r>
              <a:rPr lang="es-UY" sz="1400" i="1" dirty="0">
                <a:latin typeface="Candara" pitchFamily="34" charset="0"/>
              </a:rPr>
              <a:t>Y quiero darte mi alma por alfombra</a:t>
            </a:r>
          </a:p>
          <a:p>
            <a:endParaRPr lang="es-UY" dirty="0"/>
          </a:p>
        </p:txBody>
      </p:sp>
      <p:sp>
        <p:nvSpPr>
          <p:cNvPr id="38" name="37 CuadroTexto"/>
          <p:cNvSpPr txBox="1">
            <a:spLocks noChangeArrowheads="1"/>
          </p:cNvSpPr>
          <p:nvPr/>
        </p:nvSpPr>
        <p:spPr bwMode="auto">
          <a:xfrm>
            <a:off x="3276600" y="6019800"/>
            <a:ext cx="2387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 Charming Font Superexpanded" pitchFamily="2" charset="0"/>
              </a:rPr>
              <a:t>Manuel Gutiérrez Nájera</a:t>
            </a:r>
          </a:p>
          <a:p>
            <a:endParaRPr lang="es-UY"/>
          </a:p>
        </p:txBody>
      </p:sp>
      <p:pic>
        <p:nvPicPr>
          <p:cNvPr id="7260" name="Picture 92" descr="Imagen4a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59" name="Picture 91" descr="Imagen4a"/>
          <p:cNvPicPr>
            <a:picLocks noChangeAspect="1" noChangeArrowheads="1"/>
          </p:cNvPicPr>
          <p:nvPr/>
        </p:nvPicPr>
        <p:blipFill>
          <a:blip r:embed="rId13" cstate="email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sndAc>
      <p:stSnd>
        <p:snd r:embed="rId3" name="02Dio_comotea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2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4000"/>
                                        <p:tgtEl>
                                          <p:spTgt spid="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5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9500"/>
                            </p:stCondLst>
                            <p:childTnLst>
                              <p:par>
                                <p:cTn id="6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2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6500"/>
                            </p:stCondLst>
                            <p:childTnLst>
                              <p:par>
                                <p:cTn id="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9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8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3500"/>
                            </p:stCondLst>
                            <p:childTnLst>
                              <p:par>
                                <p:cTn id="9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6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9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2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7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2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4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6" grpId="1"/>
      <p:bldP spid="2060" grpId="0"/>
      <p:bldP spid="2060" grpId="1"/>
      <p:bldP spid="14" grpId="0"/>
      <p:bldP spid="14" grpId="1"/>
      <p:bldP spid="15" grpId="0"/>
      <p:bldP spid="15" grpId="1"/>
      <p:bldP spid="17" grpId="0"/>
      <p:bldP spid="17" grpId="1"/>
      <p:bldP spid="18" grpId="0"/>
      <p:bldP spid="18" grpId="1"/>
      <p:bldP spid="21" grpId="0"/>
      <p:bldP spid="21" grpId="1"/>
      <p:bldP spid="24" grpId="0"/>
      <p:bldP spid="24" grpId="1"/>
      <p:bldP spid="27" grpId="0"/>
      <p:bldP spid="27" grpId="1"/>
      <p:bldP spid="30" grpId="0"/>
      <p:bldP spid="31" grpId="0"/>
      <p:bldP spid="32" grpId="0"/>
      <p:bldP spid="36" grpId="0"/>
      <p:bldP spid="37" grpId="0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1675</TotalTime>
  <Words>95</Words>
  <Application>Microsoft Office PowerPoint</Application>
  <PresentationFormat>Presentación en pantalla (4:3)</PresentationFormat>
  <Paragraphs>19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A Charming Font Superexpanded</vt:lpstr>
      <vt:lpstr>Comic Sans MS</vt:lpstr>
      <vt:lpstr>Candara</vt:lpstr>
      <vt:lpstr>Fiolex Girls</vt:lpstr>
      <vt:lpstr>Kristen ITC</vt:lpstr>
      <vt:lpstr>Calibri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207</cp:revision>
  <dcterms:created xsi:type="dcterms:W3CDTF">2011-09-17T11:56:40Z</dcterms:created>
  <dcterms:modified xsi:type="dcterms:W3CDTF">2016-10-30T18:22:49Z</dcterms:modified>
</cp:coreProperties>
</file>