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1"/>
  </p:notesMasterIdLst>
  <p:sldIdLst>
    <p:sldId id="316" r:id="rId2"/>
    <p:sldId id="339" r:id="rId3"/>
    <p:sldId id="340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38" r:id="rId19"/>
    <p:sldId id="31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gvpkGQIpMvTkDr6I9/FQA" hashData="JthOoXyDYjJYzFEdOYTnNWAzUj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F22ED-389D-4690-8109-90EC4D264BB7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FE265-080A-4167-8ECA-BCD1F040C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el, zwei Inhalte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21E5C-A95C-493D-A0B7-8BE7B71438A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advClick="0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 du Blog lindaros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285860"/>
            <a:ext cx="7793739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500098" y="500042"/>
            <a:ext cx="7500958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SI UN DIA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28638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428760" cy="400110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smtClean="0">
                <a:latin typeface="Bauhaus 93" pitchFamily="82" charset="0"/>
              </a:rPr>
              <a:t>IL  </a:t>
            </a:r>
            <a:r>
              <a:rPr lang="es-ES" sz="2000" dirty="0" smtClean="0">
                <a:latin typeface="Bauhaus 93" pitchFamily="82" charset="0"/>
              </a:rPr>
              <a:t>DIVO</a:t>
            </a:r>
            <a:endParaRPr lang="es-ES" sz="2000" dirty="0">
              <a:latin typeface="Bauhaus 93" pitchFamily="82" charset="0"/>
            </a:endParaRPr>
          </a:p>
        </p:txBody>
      </p:sp>
    </p:spTree>
  </p:cSld>
  <p:clrMapOvr>
    <a:masterClrMapping/>
  </p:clrMapOvr>
  <p:transition advClick="0" advTm="10000">
    <p:sndAc>
      <p:stSnd>
        <p:snd r:embed="rId2" name="il divo - melodia desencade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1" y="0"/>
            <a:ext cx="9144001" cy="7286652"/>
          </a:xfrm>
          <a:prstGeom prst="rect">
            <a:avLst/>
          </a:prstGeom>
          <a:noFill/>
        </p:spPr>
      </p:pic>
      <p:pic>
        <p:nvPicPr>
          <p:cNvPr id="3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00306"/>
            <a:ext cx="571504" cy="471877"/>
          </a:xfrm>
          <a:prstGeom prst="rect">
            <a:avLst/>
          </a:prstGeom>
          <a:noFill/>
        </p:spPr>
      </p:pic>
      <p:pic>
        <p:nvPicPr>
          <p:cNvPr id="4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857496"/>
            <a:ext cx="428628" cy="35390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143512"/>
            <a:ext cx="61870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Si un día te dan ganas de llorar...</a:t>
            </a:r>
            <a:r>
              <a:rPr lang="es-ES" dirty="0" smtClean="0">
                <a:solidFill>
                  <a:srgbClr val="FFFF00"/>
                </a:solidFill>
              </a:rPr>
              <a:t> 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400"/>
                            </p:stCondLst>
                            <p:childTnLst>
                              <p:par>
                                <p:cTn id="13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400"/>
                            </p:stCondLst>
                            <p:childTnLst>
                              <p:par>
                                <p:cTn id="16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0.00902 0.8507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georgiaxxx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49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143512"/>
            <a:ext cx="671138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Llámame, </a:t>
            </a:r>
          </a:p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no prometo hacerte reír,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Dell\Escritorio\281917_6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00100" y="5572140"/>
            <a:ext cx="62903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+ puedo llorar contigo.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 l="54096" b="41315"/>
          <a:stretch>
            <a:fillRect/>
          </a:stretch>
        </p:blipFill>
        <p:spPr bwMode="auto">
          <a:xfrm flipH="1">
            <a:off x="0" y="0"/>
            <a:ext cx="6215074" cy="550478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715016"/>
            <a:ext cx="6518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Si un día resuelves huir,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mujer hablando por telefono llorando_thumb[2].jpg"/>
          <p:cNvPicPr>
            <a:picLocks noChangeAspect="1" noChangeArrowheads="1"/>
          </p:cNvPicPr>
          <p:nvPr/>
        </p:nvPicPr>
        <p:blipFill>
          <a:blip r:embed="rId2"/>
          <a:srcRect l="9191" r="19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857892"/>
            <a:ext cx="6302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no dudes en llamarme,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hombre-triste-llora-llorar_MUJIMA20120319_0016_31.jpg"/>
          <p:cNvPicPr>
            <a:picLocks noChangeAspect="1" noChangeArrowheads="1"/>
          </p:cNvPicPr>
          <p:nvPr/>
        </p:nvPicPr>
        <p:blipFill>
          <a:blip r:embed="rId2"/>
          <a:srcRect l="14486" r="146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214950"/>
            <a:ext cx="489428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no prometo pedir </a:t>
            </a:r>
          </a:p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que te detengas,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n-2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5500702"/>
            <a:ext cx="59153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+ puedo huir contigo.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mujer-llor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0122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715016"/>
            <a:ext cx="73927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Si un día te dan unas ganas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NIO-LL~1.JPG"/>
          <p:cNvPicPr>
            <a:picLocks noChangeAspect="1" noChangeArrowheads="1"/>
          </p:cNvPicPr>
          <p:nvPr/>
        </p:nvPicPr>
        <p:blipFill>
          <a:blip r:embed="rId2"/>
          <a:srcRect r="85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5715016"/>
            <a:ext cx="64283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de no escuchar a nadie,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mujer hablando por telefono llorando_thumb[2].jpg"/>
          <p:cNvPicPr>
            <a:picLocks noChangeAspect="1" noChangeArrowheads="1"/>
          </p:cNvPicPr>
          <p:nvPr/>
        </p:nvPicPr>
        <p:blipFill>
          <a:blip r:embed="rId2"/>
          <a:srcRect l="9191" r="196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214950"/>
            <a:ext cx="7000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llámame, </a:t>
            </a:r>
          </a:p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pero prometo</a:t>
            </a:r>
            <a:r>
              <a:rPr lang="es-ES" dirty="0" smtClean="0">
                <a:latin typeface="Bodoni MT Black" pitchFamily="18" charset="0"/>
              </a:rPr>
              <a:t> </a:t>
            </a:r>
            <a:endParaRPr lang="es-ES" dirty="0"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5143512"/>
            <a:ext cx="569835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quedarme junto a ti </a:t>
            </a:r>
          </a:p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en silencio.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Dell\Escritorio\mujer_hablando_por_telefono_MUJIMA20100527_0061_26.jpg"/>
          <p:cNvPicPr>
            <a:picLocks noChangeAspect="1" noChangeArrowheads="1"/>
          </p:cNvPicPr>
          <p:nvPr/>
        </p:nvPicPr>
        <p:blipFill>
          <a:blip r:embed="rId2"/>
          <a:srcRect r="195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786454"/>
            <a:ext cx="72913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Pero... Si un día me llamas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NIA-HA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8870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5643578"/>
            <a:ext cx="46865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y no te respondo,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 b="218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71472" y="5857892"/>
            <a:ext cx="8160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odoni MT Black" pitchFamily="18" charset="0"/>
              </a:rPr>
              <a:t>ven corriendo a mi encuentro, </a:t>
            </a:r>
            <a:endParaRPr lang="es-ES" sz="4000" dirty="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501222" cy="713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42910" y="5534561"/>
            <a:ext cx="40671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atin typeface="Bodoni MT Black" pitchFamily="18" charset="0"/>
              </a:rPr>
              <a:t>tal vez yo </a:t>
            </a:r>
          </a:p>
          <a:p>
            <a:r>
              <a:rPr lang="es-ES" sz="4000" dirty="0" smtClean="0">
                <a:latin typeface="Bodoni MT Black" pitchFamily="18" charset="0"/>
              </a:rPr>
              <a:t>necesito de ti...</a:t>
            </a:r>
            <a:endParaRPr lang="es-ES" sz="4000" dirty="0">
              <a:latin typeface="Bodoni MT Black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MUJER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857232"/>
            <a:ext cx="4910267" cy="3857652"/>
          </a:xfrm>
          <a:prstGeom prst="rect">
            <a:avLst/>
          </a:prstGeom>
          <a:noFill/>
        </p:spPr>
      </p:pic>
      <p:pic>
        <p:nvPicPr>
          <p:cNvPr id="6148" name="Picture 8" descr="Kreis ausgeschniten"/>
          <p:cNvPicPr>
            <a:picLocks noGrp="1" noChangeAspect="1" noChangeArrowheads="1"/>
          </p:cNvPicPr>
          <p:nvPr>
            <p:ph sz="half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587"/>
            <a:ext cx="9144000" cy="6856413"/>
          </a:xfrm>
          <a:noFill/>
        </p:spPr>
      </p:pic>
      <p:pic>
        <p:nvPicPr>
          <p:cNvPr id="35850" name="Picture 10" descr="Kugel bleibt stehe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357554" y="928670"/>
            <a:ext cx="3871912" cy="3863975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58" y="500042"/>
            <a:ext cx="46434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Si un día te dan ganas de llorar... </a:t>
            </a:r>
          </a:p>
          <a:p>
            <a:r>
              <a:rPr lang="es-ES" sz="2400" dirty="0" smtClean="0">
                <a:latin typeface="Bernard MT Condensed" pitchFamily="18" charset="0"/>
              </a:rPr>
              <a:t>Llámame, no prometo hacerte reír, </a:t>
            </a:r>
          </a:p>
          <a:p>
            <a:r>
              <a:rPr lang="es-ES" sz="2400" dirty="0" smtClean="0">
                <a:latin typeface="Bernard MT Condensed" pitchFamily="18" charset="0"/>
              </a:rPr>
              <a:t>+ puedo llorar contigo. </a:t>
            </a:r>
          </a:p>
          <a:p>
            <a:r>
              <a:rPr lang="es-ES" sz="2400" dirty="0" smtClean="0">
                <a:latin typeface="Bernard MT Condensed" pitchFamily="18" charset="0"/>
              </a:rPr>
              <a:t>Si un día resuelves huir, </a:t>
            </a:r>
          </a:p>
          <a:p>
            <a:r>
              <a:rPr lang="es-ES" sz="2400" dirty="0" smtClean="0">
                <a:latin typeface="Bernard MT Condensed" pitchFamily="18" charset="0"/>
              </a:rPr>
              <a:t>no dudes en llamarme, </a:t>
            </a:r>
          </a:p>
          <a:p>
            <a:r>
              <a:rPr lang="es-ES" sz="2400" dirty="0" smtClean="0">
                <a:latin typeface="Bernard MT Condensed" pitchFamily="18" charset="0"/>
              </a:rPr>
              <a:t>no prometo pedir que te detengas, </a:t>
            </a:r>
          </a:p>
          <a:p>
            <a:r>
              <a:rPr lang="es-ES" sz="2400" dirty="0" smtClean="0">
                <a:latin typeface="Bernard MT Condensed" pitchFamily="18" charset="0"/>
              </a:rPr>
              <a:t>+ puedo huir contigo. </a:t>
            </a:r>
          </a:p>
          <a:p>
            <a:r>
              <a:rPr lang="es-ES" sz="2400" dirty="0" smtClean="0">
                <a:latin typeface="Bernard MT Condensed" pitchFamily="18" charset="0"/>
              </a:rPr>
              <a:t>Si un día te dan unas ganas </a:t>
            </a:r>
          </a:p>
          <a:p>
            <a:r>
              <a:rPr lang="es-ES" sz="2400" dirty="0" smtClean="0">
                <a:latin typeface="Bernard MT Condensed" pitchFamily="18" charset="0"/>
              </a:rPr>
              <a:t>de no escuchar a nadie, </a:t>
            </a:r>
          </a:p>
          <a:p>
            <a:r>
              <a:rPr lang="es-ES" sz="2400" dirty="0" smtClean="0">
                <a:latin typeface="Bernard MT Condensed" pitchFamily="18" charset="0"/>
              </a:rPr>
              <a:t>llámame, pero prometo </a:t>
            </a:r>
          </a:p>
          <a:p>
            <a:r>
              <a:rPr lang="es-ES" sz="2400" dirty="0" smtClean="0">
                <a:latin typeface="Bernard MT Condensed" pitchFamily="18" charset="0"/>
              </a:rPr>
              <a:t>q darme junto a ti en silencio. </a:t>
            </a:r>
          </a:p>
          <a:p>
            <a:r>
              <a:rPr lang="es-ES" sz="2400" dirty="0" smtClean="0">
                <a:latin typeface="Bernard MT Condensed" pitchFamily="18" charset="0"/>
              </a:rPr>
              <a:t>Pero... Si un día me llamas </a:t>
            </a:r>
          </a:p>
          <a:p>
            <a:r>
              <a:rPr lang="es-ES" sz="2400" dirty="0" smtClean="0">
                <a:latin typeface="Bernard MT Condensed" pitchFamily="18" charset="0"/>
              </a:rPr>
              <a:t>y no te respondo, </a:t>
            </a:r>
          </a:p>
          <a:p>
            <a:r>
              <a:rPr lang="es-ES" sz="2400" dirty="0" smtClean="0">
                <a:latin typeface="Bernard MT Condensed" pitchFamily="18" charset="0"/>
              </a:rPr>
              <a:t>ven corriendo a mi encuentro, </a:t>
            </a:r>
          </a:p>
          <a:p>
            <a:r>
              <a:rPr lang="es-ES" sz="2400" dirty="0" smtClean="0">
                <a:latin typeface="Bernard MT Condensed" pitchFamily="18" charset="0"/>
              </a:rPr>
              <a:t>tal vez yo necesito de ti...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85860"/>
            <a:ext cx="7793739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00042"/>
            <a:ext cx="4429156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 UN D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 UN DIA</Template>
  <TotalTime>1</TotalTime>
  <Words>180</Words>
  <Application>Microsoft Office PowerPoint</Application>
  <PresentationFormat>Presentación en pantalla (4:3)</PresentationFormat>
  <Paragraphs>69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SI UN DIA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UN DIA</dc:title>
  <dc:creator>JOSE LUIS</dc:creator>
  <cp:lastModifiedBy>JOSE LUIS</cp:lastModifiedBy>
  <cp:revision>1</cp:revision>
  <dcterms:created xsi:type="dcterms:W3CDTF">2013-09-20T13:43:47Z</dcterms:created>
  <dcterms:modified xsi:type="dcterms:W3CDTF">2013-09-20T13:45:15Z</dcterms:modified>
</cp:coreProperties>
</file>