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58" r:id="rId3"/>
    <p:sldId id="259" r:id="rId4"/>
  </p:sldIdLst>
  <p:sldSz cx="9144000" cy="6858000" type="screen4x3"/>
  <p:notesSz cx="6858000" cy="9144000"/>
  <p:embeddedFontLst>
    <p:embeddedFont>
      <p:font typeface="Fiolex Girls" pitchFamily="34" charset="0"/>
      <p:regular r:id="rId5"/>
    </p:embeddedFont>
    <p:embeddedFont>
      <p:font typeface="Book Antiqua" pitchFamily="18" charset="0"/>
      <p:regular r:id="rId6"/>
      <p:bold r:id="rId7"/>
      <p:italic r:id="rId8"/>
      <p:boldItalic r:id="rId9"/>
    </p:embeddedFont>
    <p:embeddedFont>
      <p:font typeface="Cambria" pitchFamily="18" charset="0"/>
      <p:regular r:id="rId10"/>
      <p:bold r:id="rId11"/>
      <p:italic r:id="rId12"/>
      <p:boldItalic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Kristen ITC" pitchFamily="66" charset="0"/>
      <p:regular r:id="rId18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zUzOADMvmwllYwapFplVA==" hashData="5ol1RNMlLeoSzcprKCqft0vty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2C15"/>
    <a:srgbClr val="D2B180"/>
    <a:srgbClr val="CDA87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09AEF-1ECE-4A61-A6BC-306604D841AA}" type="datetimeFigureOut">
              <a:rPr lang="es-UY" smtClean="0"/>
              <a:pPr/>
              <a:t>05/09/2016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F748-9619-4972-A1EB-298007CDD677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3" cstate="email">
            <a:lum contras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483768" y="1268760"/>
            <a:ext cx="35734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3B2C15"/>
                </a:solidFill>
                <a:latin typeface="Fiolex Girls" pitchFamily="34" charset="0"/>
              </a:rPr>
              <a:t>Ines, </a:t>
            </a:r>
            <a:r>
              <a:rPr lang="en-US" sz="4000" dirty="0" err="1" smtClean="0">
                <a:solidFill>
                  <a:srgbClr val="3B2C15"/>
                </a:solidFill>
                <a:latin typeface="Fiolex Girls" pitchFamily="34" charset="0"/>
              </a:rPr>
              <a:t>recreando</a:t>
            </a:r>
            <a:r>
              <a:rPr lang="en-US" sz="4000" dirty="0" smtClean="0">
                <a:solidFill>
                  <a:srgbClr val="3B2C15"/>
                </a:solidFill>
                <a:latin typeface="Fiolex Girls" pitchFamily="34" charset="0"/>
              </a:rPr>
              <a:t> </a:t>
            </a:r>
            <a:r>
              <a:rPr lang="en-US" sz="4000" dirty="0" err="1" smtClean="0">
                <a:solidFill>
                  <a:srgbClr val="3B2C15"/>
                </a:solidFill>
                <a:latin typeface="Fiolex Girls" pitchFamily="34" charset="0"/>
              </a:rPr>
              <a:t>Poemas</a:t>
            </a:r>
            <a:endParaRPr lang="es-UY" sz="4000" dirty="0">
              <a:solidFill>
                <a:srgbClr val="3B2C15"/>
              </a:solidFill>
              <a:latin typeface="Fiolex Girls" pitchFamily="34" charset="0"/>
            </a:endParaRPr>
          </a:p>
        </p:txBody>
      </p:sp>
      <p:pic>
        <p:nvPicPr>
          <p:cNvPr id="11" name="10 Imagen" descr="Imagen1libro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275856" y="2060848"/>
            <a:ext cx="1728192" cy="1152128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843808" y="3645024"/>
            <a:ext cx="292900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B2C15"/>
                </a:solidFill>
                <a:latin typeface="Book Antiqua" pitchFamily="18" charset="0"/>
              </a:rPr>
              <a:t>Manipulacion de </a:t>
            </a:r>
            <a:r>
              <a:rPr lang="en-US" sz="1500" dirty="0" err="1" smtClean="0">
                <a:solidFill>
                  <a:srgbClr val="3B2C15"/>
                </a:solidFill>
                <a:latin typeface="Book Antiqua" pitchFamily="18" charset="0"/>
              </a:rPr>
              <a:t>imagenes</a:t>
            </a:r>
            <a:r>
              <a:rPr lang="en-US" sz="1500" dirty="0" smtClean="0">
                <a:solidFill>
                  <a:srgbClr val="3B2C15"/>
                </a:solidFill>
                <a:latin typeface="Book Antiqua" pitchFamily="18" charset="0"/>
              </a:rPr>
              <a:t>, Ines</a:t>
            </a:r>
            <a:endParaRPr lang="es-UY" sz="1500" dirty="0">
              <a:solidFill>
                <a:srgbClr val="3B2C15"/>
              </a:solidFill>
              <a:latin typeface="Book Antiqua" pitchFamily="18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6804248" y="6237312"/>
            <a:ext cx="1739579" cy="35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80" dirty="0" smtClean="0">
                <a:solidFill>
                  <a:srgbClr val="3B2C15"/>
                </a:solidFill>
                <a:latin typeface="Book Antiqua" pitchFamily="18" charset="0"/>
              </a:rPr>
              <a:t>Pase </a:t>
            </a:r>
            <a:r>
              <a:rPr lang="en-US" sz="1680" dirty="0" err="1" smtClean="0">
                <a:solidFill>
                  <a:srgbClr val="3B2C15"/>
                </a:solidFill>
                <a:latin typeface="Book Antiqua" pitchFamily="18" charset="0"/>
              </a:rPr>
              <a:t>automatico</a:t>
            </a:r>
            <a:endParaRPr lang="es-UY" sz="1680" dirty="0">
              <a:solidFill>
                <a:srgbClr val="3B2C15"/>
              </a:solidFill>
              <a:latin typeface="Book Antiqua" pitchFamily="18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3635896" y="4365104"/>
            <a:ext cx="142539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B2C15"/>
                </a:solidFill>
                <a:latin typeface="Book Antiqua" pitchFamily="18" charset="0"/>
              </a:rPr>
              <a:t>Tube - </a:t>
            </a:r>
            <a:r>
              <a:rPr lang="en-US" sz="1500" dirty="0" err="1" smtClean="0">
                <a:solidFill>
                  <a:srgbClr val="3B2C15"/>
                </a:solidFill>
                <a:latin typeface="Book Antiqua" pitchFamily="18" charset="0"/>
              </a:rPr>
              <a:t>Calguis</a:t>
            </a:r>
            <a:endParaRPr lang="es-UY" sz="1500" dirty="0">
              <a:solidFill>
                <a:srgbClr val="3B2C15"/>
              </a:solidFill>
              <a:latin typeface="Book Antiqua" pitchFamily="18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2915816" y="4797152"/>
            <a:ext cx="323197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dirty="0" smtClean="0">
                <a:solidFill>
                  <a:srgbClr val="3B2C15"/>
                </a:solidFill>
                <a:latin typeface="Book Antiqua" pitchFamily="18" charset="0"/>
              </a:rPr>
              <a:t>Audio – Caruso - Giovanni </a:t>
            </a:r>
            <a:r>
              <a:rPr lang="en-US" sz="1500" dirty="0" err="1" smtClean="0">
                <a:solidFill>
                  <a:srgbClr val="3B2C15"/>
                </a:solidFill>
                <a:latin typeface="Book Antiqua" pitchFamily="18" charset="0"/>
              </a:rPr>
              <a:t>Marradi</a:t>
            </a:r>
            <a:endParaRPr lang="es-UY" sz="1500" dirty="0">
              <a:solidFill>
                <a:srgbClr val="3B2C15"/>
              </a:solidFill>
              <a:latin typeface="Book Antiqua" pitchFamily="18" charset="0"/>
            </a:endParaRPr>
          </a:p>
        </p:txBody>
      </p:sp>
      <p:pic>
        <p:nvPicPr>
          <p:cNvPr id="22" name="21 Imagen" descr="Imagen1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sndAc>
      <p:stSnd>
        <p:snd r:embed="rId2" name="GIOVANNI MARRADI - Carus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6" grpId="0"/>
      <p:bldP spid="13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5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050" y="0"/>
            <a:ext cx="91359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55576" y="4581128"/>
            <a:ext cx="2266967" cy="4785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510" i="1" dirty="0" smtClean="0">
                <a:latin typeface="Book Antiqua" pitchFamily="18" charset="0"/>
              </a:rPr>
              <a:t>Si </a:t>
            </a:r>
            <a:r>
              <a:rPr lang="en-US" sz="2510" i="1" dirty="0" err="1" smtClean="0">
                <a:latin typeface="Book Antiqua" pitchFamily="18" charset="0"/>
              </a:rPr>
              <a:t>tu</a:t>
            </a:r>
            <a:r>
              <a:rPr lang="en-US" sz="2510" i="1" dirty="0" smtClean="0">
                <a:latin typeface="Book Antiqua" pitchFamily="18" charset="0"/>
              </a:rPr>
              <a:t> me </a:t>
            </a:r>
            <a:r>
              <a:rPr lang="en-US" sz="2510" i="1" dirty="0" err="1" smtClean="0">
                <a:latin typeface="Book Antiqua" pitchFamily="18" charset="0"/>
              </a:rPr>
              <a:t>olvidas</a:t>
            </a:r>
            <a:endParaRPr lang="es-UY" sz="2510" i="1" dirty="0">
              <a:latin typeface="Book Antiqua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71600" y="5085184"/>
            <a:ext cx="1603324" cy="3985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90" i="1" dirty="0" smtClean="0">
                <a:latin typeface="Book Antiqua" pitchFamily="18" charset="0"/>
              </a:rPr>
              <a:t>Pablo Neruda</a:t>
            </a:r>
            <a:endParaRPr lang="es-UY" sz="1990" i="1" dirty="0">
              <a:latin typeface="Book Antiqua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1520" y="6309320"/>
            <a:ext cx="3134191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650" i="1" dirty="0" smtClean="0">
                <a:latin typeface="Book Antiqua" pitchFamily="18" charset="0"/>
              </a:rPr>
              <a:t>De "Los versos del Capitán". 1952</a:t>
            </a:r>
            <a:endParaRPr lang="es-UY" sz="1650" i="1" dirty="0">
              <a:latin typeface="Book Antiqua" pitchFamily="18" charset="0"/>
            </a:endParaRPr>
          </a:p>
        </p:txBody>
      </p:sp>
      <p:pic>
        <p:nvPicPr>
          <p:cNvPr id="12" name="11 Imagen" descr="Imagen4.png"/>
          <p:cNvPicPr>
            <a:picLocks noChangeAspect="1"/>
          </p:cNvPicPr>
          <p:nvPr/>
        </p:nvPicPr>
        <p:blipFill>
          <a:blip r:embed="rId3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39552" y="3212976"/>
            <a:ext cx="131324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Quiero que sepas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una cosa.</a:t>
            </a:r>
            <a:endParaRPr lang="es-UY" sz="1250" dirty="0"/>
          </a:p>
        </p:txBody>
      </p:sp>
      <p:sp>
        <p:nvSpPr>
          <p:cNvPr id="9" name="8 CuadroTexto"/>
          <p:cNvSpPr txBox="1"/>
          <p:nvPr/>
        </p:nvSpPr>
        <p:spPr>
          <a:xfrm>
            <a:off x="539552" y="3645024"/>
            <a:ext cx="2254976" cy="10849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Tú sabes cómo es esto: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si miro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la luna de cristal, la rama roja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del lento otoño en mi ventana</a:t>
            </a:r>
            <a:br>
              <a:rPr lang="es-UY" sz="1250" i="1" dirty="0" smtClean="0">
                <a:latin typeface="Cambria" pitchFamily="18" charset="0"/>
              </a:rPr>
            </a:br>
            <a:endParaRPr lang="es-UY" sz="1250" dirty="0"/>
          </a:p>
        </p:txBody>
      </p:sp>
      <p:sp>
        <p:nvSpPr>
          <p:cNvPr id="10" name="9 CuadroTexto"/>
          <p:cNvSpPr txBox="1"/>
          <p:nvPr/>
        </p:nvSpPr>
        <p:spPr>
          <a:xfrm>
            <a:off x="539552" y="4509120"/>
            <a:ext cx="2296719" cy="1054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si toco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junto al fuego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la impalpable ceniza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o el arrugado cuerpo de la leña,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todo me lleva a ti,</a:t>
            </a:r>
            <a:endParaRPr lang="es-UY" sz="125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67544" y="5661248"/>
            <a:ext cx="2743956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como si todo lo que existe,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aromas, luz, metales,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fueran pequeños barcos que navegan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hacia las islas tuyas que me aguardan.</a:t>
            </a:r>
          </a:p>
        </p:txBody>
      </p:sp>
      <p:pic>
        <p:nvPicPr>
          <p:cNvPr id="18" name="17 Imagen" descr="Imagen3.png"/>
          <p:cNvPicPr>
            <a:picLocks noChangeAspect="1"/>
          </p:cNvPicPr>
          <p:nvPr/>
        </p:nvPicPr>
        <p:blipFill>
          <a:blip r:embed="rId4" cstate="email">
            <a:lum contrast="10000"/>
          </a:blip>
          <a:stretch>
            <a:fillRect/>
          </a:stretch>
        </p:blipFill>
        <p:spPr>
          <a:xfrm>
            <a:off x="4050" y="0"/>
            <a:ext cx="9135900" cy="6858000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>
            <a:off x="251520" y="3356992"/>
            <a:ext cx="2367956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Ahora bien,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si poco a poco dejas de quererme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dejaré de quererte poco a poco.</a:t>
            </a:r>
            <a:endParaRPr lang="es-UY" sz="1250" dirty="0"/>
          </a:p>
        </p:txBody>
      </p:sp>
      <p:sp>
        <p:nvSpPr>
          <p:cNvPr id="14" name="13 CuadroTexto"/>
          <p:cNvSpPr txBox="1"/>
          <p:nvPr/>
        </p:nvSpPr>
        <p:spPr>
          <a:xfrm>
            <a:off x="251520" y="4077072"/>
            <a:ext cx="185480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Si de pronto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me olvidas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no me busques,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que ya te habré olvidado.</a:t>
            </a:r>
            <a:endParaRPr lang="es-UY" sz="1250" dirty="0"/>
          </a:p>
        </p:txBody>
      </p:sp>
      <p:sp>
        <p:nvSpPr>
          <p:cNvPr id="16" name="15 CuadroTexto"/>
          <p:cNvSpPr txBox="1"/>
          <p:nvPr/>
        </p:nvSpPr>
        <p:spPr>
          <a:xfrm>
            <a:off x="251520" y="5013176"/>
            <a:ext cx="2389308" cy="14388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Si consideras largo y loco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el viento de banderas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que pasa por mi vida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y te decides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a dejarme a la orilla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del corazón en que tengo raíces…</a:t>
            </a:r>
            <a:br>
              <a:rPr lang="es-UY" sz="1250" i="1" dirty="0" smtClean="0">
                <a:latin typeface="Cambria" pitchFamily="18" charset="0"/>
              </a:rPr>
            </a:br>
            <a:endParaRPr lang="es-UY" sz="1250" dirty="0"/>
          </a:p>
        </p:txBody>
      </p:sp>
      <p:sp>
        <p:nvSpPr>
          <p:cNvPr id="17" name="16 CuadroTexto"/>
          <p:cNvSpPr txBox="1"/>
          <p:nvPr/>
        </p:nvSpPr>
        <p:spPr>
          <a:xfrm>
            <a:off x="2483768" y="4653136"/>
            <a:ext cx="1531060" cy="12464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piensa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que en ese día,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a esa hora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levantaré los brazos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y saldrán mis raíces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a buscar otra tierra.</a:t>
            </a:r>
            <a:endParaRPr lang="es-UY" sz="1250" dirty="0"/>
          </a:p>
        </p:txBody>
      </p:sp>
      <p:pic>
        <p:nvPicPr>
          <p:cNvPr id="23" name="22 Imagen" descr="Imagen2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4050" y="0"/>
            <a:ext cx="9139950" cy="6858000"/>
          </a:xfrm>
          <a:prstGeom prst="rect">
            <a:avLst/>
          </a:prstGeom>
        </p:spPr>
      </p:pic>
      <p:pic>
        <p:nvPicPr>
          <p:cNvPr id="25" name="24 Imagen" descr="Imagen1.pn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050" y="0"/>
            <a:ext cx="9135900" cy="6858000"/>
          </a:xfrm>
          <a:prstGeom prst="rect">
            <a:avLst/>
          </a:prstGeom>
        </p:spPr>
      </p:pic>
      <p:sp>
        <p:nvSpPr>
          <p:cNvPr id="19" name="18 CuadroTexto"/>
          <p:cNvSpPr txBox="1"/>
          <p:nvPr/>
        </p:nvSpPr>
        <p:spPr>
          <a:xfrm>
            <a:off x="251520" y="3356992"/>
            <a:ext cx="2305183" cy="1054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Pero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si cada día,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cada hora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sientes que a mí estás destinada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con dulzura implacable.</a:t>
            </a:r>
            <a:endParaRPr lang="es-UY" sz="1250" dirty="0"/>
          </a:p>
        </p:txBody>
      </p:sp>
      <p:sp>
        <p:nvSpPr>
          <p:cNvPr id="20" name="19 CuadroTexto"/>
          <p:cNvSpPr txBox="1"/>
          <p:nvPr/>
        </p:nvSpPr>
        <p:spPr>
          <a:xfrm>
            <a:off x="251520" y="4437112"/>
            <a:ext cx="234525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Si cada día sube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una flor a tus labios a buscarme,</a:t>
            </a:r>
            <a:endParaRPr lang="es-UY" sz="1250" dirty="0"/>
          </a:p>
        </p:txBody>
      </p:sp>
      <p:sp>
        <p:nvSpPr>
          <p:cNvPr id="21" name="20 CuadroTexto"/>
          <p:cNvSpPr txBox="1"/>
          <p:nvPr/>
        </p:nvSpPr>
        <p:spPr>
          <a:xfrm>
            <a:off x="323528" y="4941168"/>
            <a:ext cx="2366802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ay amor mío, ay mía,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en mí todo ese fuego se repite,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en mí nada se apaga ni se olvida,</a:t>
            </a:r>
            <a:endParaRPr lang="es-UY" sz="1250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51520" y="5661248"/>
            <a:ext cx="2648738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50" i="1" dirty="0" smtClean="0">
                <a:latin typeface="Cambria" pitchFamily="18" charset="0"/>
              </a:rPr>
              <a:t>mi amor se nutre de tu amor, amada,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y mientras vivas estará en tus brazos</a:t>
            </a:r>
            <a:br>
              <a:rPr lang="es-UY" sz="1250" i="1" dirty="0" smtClean="0">
                <a:latin typeface="Cambria" pitchFamily="18" charset="0"/>
              </a:rPr>
            </a:br>
            <a:r>
              <a:rPr lang="es-UY" sz="1250" i="1" dirty="0" smtClean="0">
                <a:latin typeface="Cambria" pitchFamily="18" charset="0"/>
              </a:rPr>
              <a:t>sin salir de los míos.</a:t>
            </a:r>
          </a:p>
        </p:txBody>
      </p:sp>
      <p:pic>
        <p:nvPicPr>
          <p:cNvPr id="2" name="1 Imagen" descr="calguissensualite28012016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4211960" y="2348880"/>
            <a:ext cx="2430016" cy="4509120"/>
          </a:xfrm>
          <a:prstGeom prst="rect">
            <a:avLst/>
          </a:prstGeom>
        </p:spPr>
      </p:pic>
      <p:sp>
        <p:nvSpPr>
          <p:cNvPr id="24" name="23 CuadroTexto"/>
          <p:cNvSpPr txBox="1"/>
          <p:nvPr/>
        </p:nvSpPr>
        <p:spPr>
          <a:xfrm>
            <a:off x="1043608" y="4653136"/>
            <a:ext cx="249780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>
                <a:latin typeface="Fiolex Girls" pitchFamily="34" charset="0"/>
              </a:rPr>
              <a:t>inesgaret@gmail.com</a:t>
            </a:r>
            <a:endParaRPr lang="es-UY" sz="3000" dirty="0">
              <a:latin typeface="Fiolex Girls" pitchFamily="34" charset="0"/>
            </a:endParaRPr>
          </a:p>
        </p:txBody>
      </p:sp>
      <p:pic>
        <p:nvPicPr>
          <p:cNvPr id="26" name="25 Imagen" descr="Imagen1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8000"/>
                            </p:stCondLst>
                            <p:childTnLst>
                              <p:par>
                                <p:cTn id="3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0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1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4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500"/>
                            </p:stCondLst>
                            <p:childTnLst>
                              <p:par>
                                <p:cTn id="99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75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1500"/>
                            </p:stCondLst>
                            <p:childTnLst>
                              <p:par>
                                <p:cTn id="116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44444E-6 -0.00832 C 0.01198 -0.02913 0.03299 -0.0585 0.05799 -0.0585 C 0.09497 -0.0585 0.125 -0.02775 0.125 0.0111 C 0.125 0.02358 0.12205 0.03514 0.11598 0.04532 C 0.11702 0.04532 -4.44444E-6 0.19954 -4.44444E-6 0.20092 C -4.44444E-6 0.19954 -0.11701 0.04532 -0.11597 0.04532 C -0.12204 0.03514 -0.125 0.02358 -0.125 0.0111 C -0.125 -0.02775 -0.09496 -0.0585 -0.05694 -0.0585 C -0.03298 -0.0585 -0.01197 -0.02913 -4.44444E-6 -0.00832 Z " pathEditMode="relative" rAng="0" ptsTypes="fffffffff"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71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build="allAtOnce"/>
      <p:bldP spid="9" grpId="0"/>
      <p:bldP spid="9" grpId="1"/>
      <p:bldP spid="10" grpId="0"/>
      <p:bldP spid="10" grpId="1"/>
      <p:bldP spid="11" grpId="0"/>
      <p:bldP spid="11" grpId="1"/>
      <p:bldP spid="15" grpId="0"/>
      <p:bldP spid="15" grpId="1"/>
      <p:bldP spid="14" grpId="0"/>
      <p:bldP spid="14" grpId="1"/>
      <p:bldP spid="16" grpId="0"/>
      <p:bldP spid="16" grpId="1"/>
      <p:bldP spid="17" grpId="0"/>
      <p:bldP spid="17" grpId="1"/>
      <p:bldP spid="19" grpId="0"/>
      <p:bldP spid="19" grpId="1"/>
      <p:bldP spid="20" grpId="0"/>
      <p:bldP spid="20" grpId="1"/>
      <p:bldP spid="21" grpId="0"/>
      <p:bldP spid="22" grpId="0"/>
      <p:bldP spid="22" grpId="1"/>
      <p:bldP spid="24" grpId="0"/>
      <p:bldP spid="2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103</Words>
  <Application>Microsoft Office PowerPoint</Application>
  <PresentationFormat>Presentación en pantalla (4:3)</PresentationFormat>
  <Paragraphs>23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Fiolex Girls</vt:lpstr>
      <vt:lpstr>Book Antiqua</vt:lpstr>
      <vt:lpstr>Cambria</vt:lpstr>
      <vt:lpstr>Calibri</vt:lpstr>
      <vt:lpstr>Kristen ITC</vt:lpstr>
      <vt:lpstr>Tema de Office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88</cp:revision>
  <dcterms:created xsi:type="dcterms:W3CDTF">2016-08-30T22:41:53Z</dcterms:created>
  <dcterms:modified xsi:type="dcterms:W3CDTF">2016-09-05T19:06:14Z</dcterms:modified>
</cp:coreProperties>
</file>