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5" r:id="rId3"/>
  </p:sldMasterIdLst>
  <p:sldIdLst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UG6NtRQwggsQ8+OACouhg==" hashData="Uf3at7yeq8MmQLli2Qt5hn/glX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B5383F"/>
    <a:srgbClr val="6F2327"/>
    <a:srgbClr val="9E1F2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10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112D9-350E-46E5-AE0F-64F7B56BDA89}" type="datetimeFigureOut">
              <a:rPr lang="es-ES"/>
              <a:pPr>
                <a:defRPr/>
              </a:pPr>
              <a:t>29/10/2016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A7AAC-AE15-4FF7-BE6E-D60EC6982EB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CC322-1979-4FBD-BABF-FEDCEF0FD5C8}" type="datetimeFigureOut">
              <a:rPr lang="es-ES"/>
              <a:pPr>
                <a:defRPr/>
              </a:pPr>
              <a:t>29/10/2016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74D50-89B5-442F-A803-3E6F50D37AC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2262917-9DA2-4B4E-A638-740CFBDF4F25}" type="datetimeFigureOut">
              <a:rPr lang="es-ES"/>
              <a:pPr>
                <a:defRPr/>
              </a:pPr>
              <a:t>29/10/2016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6BDCF22-5524-4D8F-9670-97A8AE3567F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AB45C7D8-9403-4D34-9F0E-F2FA67A6B220}" type="datetimeFigureOut">
              <a:rPr lang="es-ES"/>
              <a:pPr>
                <a:defRPr/>
              </a:pPr>
              <a:t>29/10/2016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62E3B24B-72F2-4A0F-92BA-7426A107558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4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stellmar@gmail.com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5 Imagen" descr="888jpg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tekst les 110.png"/>
          <p:cNvPicPr>
            <a:picLocks noChangeAspect="1"/>
          </p:cNvPicPr>
          <p:nvPr/>
        </p:nvPicPr>
        <p:blipFill>
          <a:blip r:embed="rId4" cstate="print"/>
          <a:srcRect l="48038" t="16373" b="63982"/>
          <a:stretch>
            <a:fillRect/>
          </a:stretch>
        </p:blipFill>
        <p:spPr bwMode="auto">
          <a:xfrm>
            <a:off x="7667625" y="404813"/>
            <a:ext cx="1620838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4 Imagen" descr="K@rine_dreams_2Pretty_Woman_3431_Mai_2016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00338" y="115888"/>
            <a:ext cx="4391025" cy="633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151"/>
            </a:avLst>
          </a:prstGeom>
          <a:solidFill>
            <a:srgbClr val="9E1F26"/>
          </a:solidFill>
          <a:ln w="381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6084168" y="3789040"/>
            <a:ext cx="2601994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prstClr val="white"/>
                </a:solidFill>
                <a:latin typeface="Mistral" pitchFamily="66" charset="0"/>
              </a:rPr>
              <a:t>Violeta Luna Carrera</a:t>
            </a:r>
          </a:p>
        </p:txBody>
      </p:sp>
      <p:sp>
        <p:nvSpPr>
          <p:cNvPr id="25" name="24 CuadroTexto"/>
          <p:cNvSpPr txBox="1"/>
          <p:nvPr/>
        </p:nvSpPr>
        <p:spPr>
          <a:xfrm>
            <a:off x="6372200" y="2708920"/>
            <a:ext cx="2159566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dirty="0">
                <a:solidFill>
                  <a:prstClr val="white"/>
                </a:solidFill>
                <a:latin typeface="Mistral" pitchFamily="66" charset="0"/>
              </a:rPr>
              <a:t>Si Supieras</a:t>
            </a:r>
          </a:p>
        </p:txBody>
      </p:sp>
      <p:sp>
        <p:nvSpPr>
          <p:cNvPr id="26" name="25 CuadroTexto"/>
          <p:cNvSpPr txBox="1"/>
          <p:nvPr/>
        </p:nvSpPr>
        <p:spPr>
          <a:xfrm>
            <a:off x="6300192" y="4653136"/>
            <a:ext cx="2268570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2400" dirty="0">
                <a:solidFill>
                  <a:prstClr val="white"/>
                </a:solidFill>
                <a:latin typeface="Mistral" pitchFamily="66" charset="0"/>
              </a:rPr>
              <a:t>Guayaquil (Ecuador)</a:t>
            </a:r>
          </a:p>
        </p:txBody>
      </p:sp>
      <p:sp>
        <p:nvSpPr>
          <p:cNvPr id="27" name="26 CuadroTexto"/>
          <p:cNvSpPr txBox="1"/>
          <p:nvPr/>
        </p:nvSpPr>
        <p:spPr>
          <a:xfrm>
            <a:off x="395536" y="476672"/>
            <a:ext cx="1090363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dirty="0">
                <a:solidFill>
                  <a:prstClr val="white"/>
                </a:solidFill>
                <a:latin typeface="Mistral" pitchFamily="66" charset="0"/>
              </a:rPr>
              <a:t>Corry by Mar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3068960"/>
            <a:ext cx="9144000" cy="3789040"/>
          </a:xfrm>
          <a:prstGeom prst="rect">
            <a:avLst/>
          </a:prstGeom>
          <a:solidFill>
            <a:srgbClr val="6F2327"/>
          </a:solidFill>
          <a:ln w="76200">
            <a:solidFill>
              <a:srgbClr val="B5383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Pentágono"/>
          <p:cNvSpPr/>
          <p:nvPr/>
        </p:nvSpPr>
        <p:spPr>
          <a:xfrm rot="5400000">
            <a:off x="1633364" y="-1633364"/>
            <a:ext cx="5877272" cy="9144000"/>
          </a:xfrm>
          <a:prstGeom prst="homePlate">
            <a:avLst>
              <a:gd name="adj" fmla="val 48627"/>
            </a:avLst>
          </a:prstGeom>
          <a:solidFill>
            <a:srgbClr val="9E1F26"/>
          </a:solidFill>
          <a:ln w="762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2915816" y="1628800"/>
            <a:ext cx="4466287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dirty="0">
                <a:solidFill>
                  <a:srgbClr val="9E1F26"/>
                </a:solidFill>
                <a:latin typeface="Mistral" pitchFamily="66" charset="0"/>
              </a:rPr>
              <a:t>Presentaciones </a:t>
            </a:r>
            <a:r>
              <a:rPr lang="es-ES" sz="4400" dirty="0" err="1" smtClean="0">
                <a:solidFill>
                  <a:srgbClr val="9E1F26"/>
                </a:solidFill>
                <a:latin typeface="Mistral" pitchFamily="66" charset="0"/>
              </a:rPr>
              <a:t>StellMar</a:t>
            </a:r>
            <a:endParaRPr lang="es-ES" sz="4400" dirty="0">
              <a:solidFill>
                <a:srgbClr val="9E1F26"/>
              </a:solidFill>
              <a:latin typeface="Mistral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915816" y="3212976"/>
            <a:ext cx="3727302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dirty="0">
                <a:solidFill>
                  <a:srgbClr val="9E1F26"/>
                </a:solidFill>
                <a:latin typeface="Mistral" pitchFamily="66" charset="0"/>
              </a:rPr>
              <a:t>Difundiendo Poesía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6948264" y="6021288"/>
            <a:ext cx="193995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latin typeface="Mistral" pitchFamily="66" charset="0"/>
              </a:rPr>
              <a:t>Sin fines de lucro</a:t>
            </a:r>
          </a:p>
        </p:txBody>
      </p:sp>
    </p:spTree>
  </p:cSld>
  <p:clrMapOvr>
    <a:masterClrMapping/>
  </p:clrMapOvr>
  <p:transition spd="slow" advClick="0" advTm="50000">
    <p:fade/>
    <p:sndAc>
      <p:stSnd>
        <p:snd r:embed="rId2" name="411dulzurzinfinita M.Pepè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000"/>
                            </p:stCondLst>
                            <p:childTnLst>
                              <p:par>
                                <p:cTn id="43" presetID="41" presetClass="path" presetSubtype="0" accel="50000" decel="5000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5521 0.00277 C -0.06597 -0.01088 -0.10347 -0.02454 -0.11632 -0.02454 C -0.19896 -0.02454 -0.28385 0.19051 -0.28385 0.40601 C -0.28385 0.29722 -0.32621 0.19051 -0.36632 0.19051 C -0.40885 0.19051 -0.44896 0.29907 -0.44896 0.40601 C -0.44896 0.35231 -0.46996 0.29722 -0.49132 0.29722 C -0.5125 0.29722 -0.53385 0.35069 -0.53385 0.40601 C -0.53385 0.37824 -0.54444 0.35231 -0.55503 0.35231 C -0.56562 0.35231 -0.57621 0.37986 -0.57621 0.40601 C -0.57621 0.39189 -0.58177 0.37824 -0.58663 0.37824 C -0.58958 0.37824 -0.59722 0.39189 -0.59722 0.40601 C -0.59722 0.39884 -0.60017 0.39189 -0.60312 0.39189 C -0.60312 0.39027 -0.60851 0.39884 -0.60851 0.40601 C -0.60851 0.40208 -0.60851 0.39884 -0.61128 0.39884 C -0.61128 0.40069 -0.61389 0.40231 -0.61389 0.40601 C -0.61389 0.40393 -0.61389 0.40208 -0.61389 0.40069 C -0.61667 0.40069 -0.61667 0.40231 -0.61667 0.40416 C -0.61962 0.40416 -0.61962 0.40231 -0.61962 0.40069 C -0.62205 0.40069 -0.62205 0.40231 -0.62205 0.40416 " pathEditMode="relative" rAng="0" ptsTypes="fffffffffffffffffff">
                                      <p:cBhvr>
                                        <p:cTn id="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" y="188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023 L -0.63975 0.62919 " pathEditMode="relative" rAng="0" ptsTypes="AA">
                                      <p:cBhvr>
                                        <p:cTn id="4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" y="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5 Imagen" descr="888jp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tekst les 110.png"/>
          <p:cNvPicPr>
            <a:picLocks noChangeAspect="1"/>
          </p:cNvPicPr>
          <p:nvPr/>
        </p:nvPicPr>
        <p:blipFill>
          <a:blip r:embed="rId3" cstate="print"/>
          <a:srcRect l="48038" t="16373" b="63982"/>
          <a:stretch>
            <a:fillRect/>
          </a:stretch>
        </p:blipFill>
        <p:spPr bwMode="auto">
          <a:xfrm>
            <a:off x="7667625" y="404813"/>
            <a:ext cx="1620838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4 Imagen" descr="K@rine_dreams_2Pretty_Woman_3431_Mai_2016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0338" y="115888"/>
            <a:ext cx="4391025" cy="633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151"/>
            </a:avLst>
          </a:prstGeom>
          <a:solidFill>
            <a:srgbClr val="9E1F26"/>
          </a:solidFill>
          <a:ln w="38100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4104" name="8 CuadroTexto"/>
          <p:cNvSpPr txBox="1">
            <a:spLocks noChangeArrowheads="1"/>
          </p:cNvSpPr>
          <p:nvPr/>
        </p:nvSpPr>
        <p:spPr bwMode="auto">
          <a:xfrm>
            <a:off x="6372225" y="1196975"/>
            <a:ext cx="18383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Si supieras,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si sólo una milésima,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si sólo un pedacito,</a:t>
            </a:r>
          </a:p>
        </p:txBody>
      </p:sp>
      <p:sp>
        <p:nvSpPr>
          <p:cNvPr id="4105" name="9 CuadroTexto"/>
          <p:cNvSpPr txBox="1">
            <a:spLocks noChangeArrowheads="1"/>
          </p:cNvSpPr>
          <p:nvPr/>
        </p:nvSpPr>
        <p:spPr bwMode="auto">
          <a:xfrm>
            <a:off x="5795963" y="1916113"/>
            <a:ext cx="28638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un lado de mí misma conocieras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sabrías que estoy hecha de ciruelas,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de almendras y duraznos.</a:t>
            </a:r>
          </a:p>
        </p:txBody>
      </p:sp>
      <p:sp>
        <p:nvSpPr>
          <p:cNvPr id="4106" name="10 CuadroTexto"/>
          <p:cNvSpPr txBox="1">
            <a:spLocks noChangeArrowheads="1"/>
          </p:cNvSpPr>
          <p:nvPr/>
        </p:nvSpPr>
        <p:spPr bwMode="auto">
          <a:xfrm>
            <a:off x="5795963" y="2636838"/>
            <a:ext cx="3017837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Sabrías que por dentro soy de azúcar, 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 que sólo un dedo tuyo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y un término rosado es suficiente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para que pierda mi alma el equilibrio.</a:t>
            </a:r>
          </a:p>
        </p:txBody>
      </p:sp>
      <p:sp>
        <p:nvSpPr>
          <p:cNvPr id="4107" name="11 CuadroTexto"/>
          <p:cNvSpPr txBox="1">
            <a:spLocks noChangeArrowheads="1"/>
          </p:cNvSpPr>
          <p:nvPr/>
        </p:nvSpPr>
        <p:spPr bwMode="auto">
          <a:xfrm>
            <a:off x="6300788" y="3643313"/>
            <a:ext cx="19240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Una mirada sola,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clarísima y brillante,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un simple yo te quiero</a:t>
            </a:r>
          </a:p>
        </p:txBody>
      </p:sp>
      <p:sp>
        <p:nvSpPr>
          <p:cNvPr id="4108" name="12 CuadroTexto"/>
          <p:cNvSpPr txBox="1">
            <a:spLocks noChangeArrowheads="1"/>
          </p:cNvSpPr>
          <p:nvPr/>
        </p:nvSpPr>
        <p:spPr bwMode="auto">
          <a:xfrm>
            <a:off x="5867400" y="4365625"/>
            <a:ext cx="28082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podrían encender mi vieja lámpara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y hacer que tras la tarde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se moje de pasión alguna orquídea.</a:t>
            </a:r>
          </a:p>
        </p:txBody>
      </p:sp>
      <p:sp>
        <p:nvSpPr>
          <p:cNvPr id="4109" name="13 CuadroTexto"/>
          <p:cNvSpPr txBox="1">
            <a:spLocks noChangeArrowheads="1"/>
          </p:cNvSpPr>
          <p:nvPr/>
        </p:nvSpPr>
        <p:spPr bwMode="auto">
          <a:xfrm>
            <a:off x="5868988" y="5084763"/>
            <a:ext cx="2795587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Si supieras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que sólo soy de vientos primitivos,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de aquellos que hacen fuego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y avivan las fogatas campesinas.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5795963" y="1196975"/>
            <a:ext cx="3013075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Si sólo una milésima,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un lado de mí misma conocieras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sabrías que estoy hecha de aceitunas</a:t>
            </a: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</a:rPr>
              <a:t>,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5867400" y="1916113"/>
            <a:ext cx="2943225" cy="8318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de abejas y geranios,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sabrías que la noche es mi cuaderno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con un redondo verso que es la luna.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5364163" y="2636838"/>
            <a:ext cx="4032250" cy="10779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Sabrías que por dentro tengo cítaras,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que sólo una caricia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podría convertirme en oleaje,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en lluvia de amapolas y campanas.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5940425" y="3644900"/>
            <a:ext cx="2663825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Si supieras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que estoy de ti tan llena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que sólo bastaría que te acerques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para nacer de nuevo.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5724525" y="4581525"/>
            <a:ext cx="3095625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No sabes que soy frágil,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que sólo soy de piel ansiosa y húmeda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que sólo soy mujer,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5724525" y="5300663"/>
            <a:ext cx="3095625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así sencillamente,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sin rótulos ni farsas, tan sólo soy así:</a:t>
            </a:r>
          </a:p>
          <a:p>
            <a:pPr algn="ctr">
              <a:defRPr/>
            </a:pPr>
            <a:r>
              <a:rPr lang="es-ES" sz="1600" dirty="0">
                <a:solidFill>
                  <a:prstClr val="white"/>
                </a:solidFill>
                <a:effectLst>
                  <a:outerShdw blurRad="50800" dist="1397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aquella que te espera contratodo.</a:t>
            </a:r>
          </a:p>
        </p:txBody>
      </p:sp>
      <p:sp>
        <p:nvSpPr>
          <p:cNvPr id="23" name="22 CuadroTexto"/>
          <p:cNvSpPr txBox="1"/>
          <p:nvPr/>
        </p:nvSpPr>
        <p:spPr>
          <a:xfrm>
            <a:off x="1043608" y="5445224"/>
            <a:ext cx="848309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dirty="0">
                <a:solidFill>
                  <a:prstClr val="white"/>
                </a:solidFill>
                <a:effectLst>
                  <a:outerShdw blurRad="50800" dist="88900" dir="2700000" algn="tl" rotWithShape="0">
                    <a:prstClr val="black">
                      <a:alpha val="40000"/>
                    </a:prstClr>
                  </a:outerShdw>
                </a:effectLst>
                <a:latin typeface="Mistral" pitchFamily="66" charset="0"/>
              </a:rPr>
              <a:t>Mar</a:t>
            </a:r>
          </a:p>
        </p:txBody>
      </p:sp>
      <p:sp>
        <p:nvSpPr>
          <p:cNvPr id="24" name="23 CuadroTexto"/>
          <p:cNvSpPr txBox="1"/>
          <p:nvPr/>
        </p:nvSpPr>
        <p:spPr>
          <a:xfrm>
            <a:off x="395536" y="476672"/>
            <a:ext cx="1090363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dirty="0">
                <a:solidFill>
                  <a:prstClr val="white"/>
                </a:solidFill>
                <a:latin typeface="Mistral" pitchFamily="66" charset="0"/>
              </a:rPr>
              <a:t>Corry by Mar</a:t>
            </a:r>
          </a:p>
        </p:txBody>
      </p:sp>
      <p:sp>
        <p:nvSpPr>
          <p:cNvPr id="25" name="24 CuadroTexto">
            <a:hlinkClick r:id="rId5"/>
          </p:cNvPr>
          <p:cNvSpPr txBox="1"/>
          <p:nvPr/>
        </p:nvSpPr>
        <p:spPr>
          <a:xfrm>
            <a:off x="6444208" y="6093296"/>
            <a:ext cx="1739579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u="sng" dirty="0">
                <a:solidFill>
                  <a:prstClr val="white"/>
                </a:solidFill>
                <a:latin typeface="Mistral" pitchFamily="66" charset="0"/>
              </a:rPr>
              <a:t>stellmar@gmail.com</a:t>
            </a:r>
          </a:p>
        </p:txBody>
      </p:sp>
      <p:sp>
        <p:nvSpPr>
          <p:cNvPr id="26" name="25 CuadroTexto"/>
          <p:cNvSpPr txBox="1"/>
          <p:nvPr/>
        </p:nvSpPr>
        <p:spPr>
          <a:xfrm>
            <a:off x="6516216" y="5157192"/>
            <a:ext cx="1781257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dirty="0">
                <a:solidFill>
                  <a:prstClr val="white"/>
                </a:solidFill>
                <a:latin typeface="Mistral" pitchFamily="66" charset="0"/>
              </a:rPr>
              <a:t>Tube:</a:t>
            </a:r>
            <a:r>
              <a:rPr lang="es-ES" sz="2000" i="1" dirty="0">
                <a:solidFill>
                  <a:prstClr val="white"/>
                </a:solidFill>
                <a:latin typeface="Mistral" pitchFamily="66" charset="0"/>
              </a:rPr>
              <a:t>K@rine Dream</a:t>
            </a:r>
            <a:endParaRPr lang="es-ES" sz="2000" dirty="0">
              <a:solidFill>
                <a:prstClr val="white"/>
              </a:solidFill>
              <a:latin typeface="Mistral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6300192" y="3933056"/>
            <a:ext cx="2236510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dirty="0" err="1">
                <a:latin typeface="Mistral" pitchFamily="66" charset="0"/>
              </a:rPr>
              <a:t>M.Pepé</a:t>
            </a:r>
            <a:r>
              <a:rPr lang="es-ES" sz="2000" dirty="0">
                <a:latin typeface="Mistral" pitchFamily="66" charset="0"/>
              </a:rPr>
              <a:t> :Dulzura Infinita</a:t>
            </a:r>
          </a:p>
        </p:txBody>
      </p:sp>
    </p:spTree>
  </p:cSld>
  <p:clrMapOvr>
    <a:masterClrMapping/>
  </p:clrMapOvr>
  <p:transition spd="slow" advClick="0" advTm="14487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9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500"/>
                            </p:stCondLst>
                            <p:childTnLst>
                              <p:par>
                                <p:cTn id="22" presetID="50" presetClass="entr" presetSubtype="0" de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9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500"/>
                            </p:stCondLst>
                            <p:childTnLst>
                              <p:par>
                                <p:cTn id="28" presetID="50" presetClass="entr" presetSubtype="0" de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9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9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500"/>
                            </p:stCondLst>
                            <p:childTnLst>
                              <p:par>
                                <p:cTn id="34" presetID="50" presetClass="entr" presetSubtype="0" de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9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9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500"/>
                            </p:stCondLst>
                            <p:childTnLst>
                              <p:par>
                                <p:cTn id="40" presetID="10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0" presetClass="entr" presetSubtype="0" decel="10000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9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0" presetClass="entr" presetSubtype="0" decel="10000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9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9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9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0"/>
                            </p:stCondLst>
                            <p:childTnLst>
                              <p:par>
                                <p:cTn id="69" presetID="50" presetClass="entr" presetSubtype="0" de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9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9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9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6500"/>
                            </p:stCondLst>
                            <p:childTnLst>
                              <p:par>
                                <p:cTn id="75" presetID="50" presetClass="entr" presetSubtype="0" de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9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9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6500"/>
                            </p:stCondLst>
                            <p:childTnLst>
                              <p:par>
                                <p:cTn id="81" presetID="50" presetClass="entr" presetSubtype="0" de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9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0" presetClass="entr" presetSubtype="0" decel="10000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9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9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9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15500"/>
                            </p:stCondLst>
                            <p:childTnLst>
                              <p:par>
                                <p:cTn id="92" presetID="10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1500"/>
                            </p:stCondLst>
                            <p:childTnLst>
                              <p:par>
                                <p:cTn id="1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023 L -0.63975 0.62919 " pathEditMode="relative" rAng="0" ptsTypes="AA">
                                      <p:cBhvr>
                                        <p:cTn id="11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" y="315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50" presetClass="entr" presetSubtype="0" decel="10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32500"/>
                            </p:stCondLst>
                            <p:childTnLst>
                              <p:par>
                                <p:cTn id="1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35500"/>
                            </p:stCondLst>
                            <p:childTnLst>
                              <p:par>
                                <p:cTn id="12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  <p:bldP spid="4104" grpId="1"/>
      <p:bldP spid="4105" grpId="0"/>
      <p:bldP spid="4105" grpId="1"/>
      <p:bldP spid="4106" grpId="0"/>
      <p:bldP spid="4106" grpId="1"/>
      <p:bldP spid="4107" grpId="0"/>
      <p:bldP spid="4107" grpId="1"/>
      <p:bldP spid="4108" grpId="0"/>
      <p:bldP spid="4108" grpId="1"/>
      <p:bldP spid="4109" grpId="0"/>
      <p:bldP spid="4109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Personalizado 1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C000"/>
      </a:hlink>
      <a:folHlink>
        <a:srgbClr val="FFC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e Office">
  <a:themeElements>
    <a:clrScheme name="Personalizado 1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C000"/>
      </a:hlink>
      <a:folHlink>
        <a:srgbClr val="FFC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304</Words>
  <Application>Microsoft Office PowerPoint</Application>
  <PresentationFormat>Presentación en pantalla (4:3)</PresentationFormat>
  <Paragraphs>54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</vt:i4>
      </vt:variant>
    </vt:vector>
  </HeadingPairs>
  <TitlesOfParts>
    <vt:vector size="6" baseType="lpstr">
      <vt:lpstr>1_Tema de Office</vt:lpstr>
      <vt:lpstr>2_Tema de Office</vt:lpstr>
      <vt:lpstr>Diseño predeterminado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 Supieras</dc:title>
  <dc:subject>Violeta Luna Carrera</dc:subject>
  <dc:creator>Mar</dc:creator>
  <cp:keywords>Si supieras</cp:keywords>
  <cp:lastModifiedBy>Mar</cp:lastModifiedBy>
  <cp:revision>20</cp:revision>
  <dcterms:created xsi:type="dcterms:W3CDTF">2016-05-18T16:31:57Z</dcterms:created>
  <dcterms:modified xsi:type="dcterms:W3CDTF">2016-10-29T12:25:42Z</dcterms:modified>
</cp:coreProperties>
</file>