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</p:sldMasterIdLst>
  <p:sldIdLst>
    <p:sldId id="259" r:id="rId3"/>
    <p:sldId id="256" r:id="rId4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reKn5HAmJEc70Di1ejTwQ==" hashData="SDZfTqwEXM/xX3lCq0FKtFZe94HlQLRDXJPON4VYoEDODV7WfMIbUcYMlLsEcKxUYrNz5gq/fIkxWw9RbHdRc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80" d="100"/>
          <a:sy n="80" d="100"/>
        </p:scale>
        <p:origin x="1152" y="6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7CE4473-07BC-462D-B6FD-33987E46A5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1BD36BCF-725F-4BDF-9200-423AC9361C9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67C1FC2-DA3C-4027-A791-61D6325CDE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28D92-78E6-433C-9F0F-1AB35CA09636}" type="datetimeFigureOut">
              <a:rPr lang="es-ES" smtClean="0"/>
              <a:t>05/09/2024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73783B8-0D2E-41F0-9130-203C99881C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AA8CFF4-D80C-4113-A431-BD2AE260A8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53A36-D618-42CC-9A39-20D40823ACE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872247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890D78C-2FDA-4AC0-9C6D-782C861C52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32D8123-6B26-470A-ABCB-E2D2050C93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6A1F764-812E-4A53-8A7F-9FD42D5F6C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28D92-78E6-433C-9F0F-1AB35CA09636}" type="datetimeFigureOut">
              <a:rPr lang="es-ES" smtClean="0"/>
              <a:t>05/09/2024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DFC2C4F-29D7-47F3-AA9B-2DB9919574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E591818-E93A-42C6-9DCD-1E48C736B3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53A36-D618-42CC-9A39-20D40823ACE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257920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821F1D5-645C-4F27-9D6D-482DF7665C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42C01649-C8B4-4AC1-A062-E2301397DA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FECCDA7-6EF6-4C04-BA08-48551C1B48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28D92-78E6-433C-9F0F-1AB35CA09636}" type="datetimeFigureOut">
              <a:rPr lang="es-ES" smtClean="0"/>
              <a:t>05/09/2024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98A84A8-C29A-4E1D-9F44-6822E5C8AF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4063823-01B6-4C91-8D0B-733072C6AB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53A36-D618-42CC-9A39-20D40823ACE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917442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374776A-9EA8-464F-90D9-054BD130D7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9DCECAE-2B89-427B-A8DF-C5C184F1D5E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F3333811-6A13-4A30-BCAE-9E9B210264C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DF5F1097-FD5F-43E4-91CB-E0942C4A4D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28D92-78E6-433C-9F0F-1AB35CA09636}" type="datetimeFigureOut">
              <a:rPr lang="es-ES" smtClean="0"/>
              <a:t>05/09/2024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DA0C213F-2DB0-4805-ABD3-8381AE8946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143B3EF0-DC52-4C43-A56A-F95B9AE456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53A36-D618-42CC-9A39-20D40823ACE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594159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252570F-EF7D-472B-8A48-B39E64AD54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2C9713B6-E187-496F-B49E-3400C506C2D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CE3B9321-F904-446D-A2C7-5E3E3145519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FCD8F725-0100-4943-B5A7-AD506CABCC5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6BB293E2-B4CF-4186-8E4A-CA9FCDAC43D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601D9527-377E-40CF-884D-2E579853BB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28D92-78E6-433C-9F0F-1AB35CA09636}" type="datetimeFigureOut">
              <a:rPr lang="es-ES" smtClean="0"/>
              <a:t>05/09/2024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FA150AB5-856C-44E8-BF0C-D1F6BB6982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83963840-CDC9-445C-B2C4-97D65CAB81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53A36-D618-42CC-9A39-20D40823ACE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809346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EE0B201-ABB0-4810-838F-34C3134DDA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E0C7BAD9-F937-4B20-A8C5-B4CB940E03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28D92-78E6-433C-9F0F-1AB35CA09636}" type="datetimeFigureOut">
              <a:rPr lang="es-ES" smtClean="0"/>
              <a:t>05/09/2024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91E9DC7B-F7A0-4428-9D2E-96E3133DD4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579B75A9-6747-49F2-97E6-94662FDC55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53A36-D618-42CC-9A39-20D40823ACE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340806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C1C7C620-3436-45EF-8C82-A6303D07FF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28D92-78E6-433C-9F0F-1AB35CA09636}" type="datetimeFigureOut">
              <a:rPr lang="es-ES" smtClean="0"/>
              <a:t>05/09/2024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74C4D89A-7F9B-4308-90CF-E81425B0A8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E77683AA-A7F0-4C37-9AD8-F512E57788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53A36-D618-42CC-9A39-20D40823ACE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589940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417E70A-3216-4588-BF6C-F258B18144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6A41EBE-EF7A-448F-A1DB-6B6FA69887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3783E1F0-244A-439B-9E1F-D90FFCD0C0D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BF3EA075-59EA-421A-836F-2CA2917832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28D92-78E6-433C-9F0F-1AB35CA09636}" type="datetimeFigureOut">
              <a:rPr lang="es-ES" smtClean="0"/>
              <a:t>05/09/2024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5918CDF2-2BC2-4926-B32E-656CBB30D8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34247209-D9C4-45D4-84C7-D230252544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53A36-D618-42CC-9A39-20D40823ACE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623356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57F719D-3C5B-41EC-A9D1-60D4CAC6F1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7B837218-0670-45D9-A4CE-01024BC93A5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01F11079-EE46-40E2-856D-BBC8488A573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A5C9598-0DE4-4FE8-A9C7-3B0D724CF6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28D92-78E6-433C-9F0F-1AB35CA09636}" type="datetimeFigureOut">
              <a:rPr lang="es-ES" smtClean="0"/>
              <a:t>05/09/2024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7681348F-8AC7-4E1E-9A08-5234FA6000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10104B5F-B7B3-4423-985E-4540133B60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53A36-D618-42CC-9A39-20D40823ACE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575229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5499011-AF43-4028-9315-662086EAB3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E60A7FDD-8C3C-4177-A6F5-37ADD97AB38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FD95994-A153-4B8D-9300-ABCD5A3CFA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28D92-78E6-433C-9F0F-1AB35CA09636}" type="datetimeFigureOut">
              <a:rPr lang="es-ES" smtClean="0"/>
              <a:t>05/09/2024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6AE628C-350A-43B0-835B-C64535C381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1D09F35-2C4A-45EE-BBA7-C33F086D62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53A36-D618-42CC-9A39-20D40823ACE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584947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AA7236AA-D719-4CE5-BA18-852CA1398E3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D2E7CE60-1314-41B4-BF28-8C61CCD6ACD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73D82B2-FAEA-429C-86BD-BA698A6891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28D92-78E6-433C-9F0F-1AB35CA09636}" type="datetimeFigureOut">
              <a:rPr lang="es-ES" smtClean="0"/>
              <a:t>05/09/2024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F884AFF-FFA5-4830-8EA2-FB1489B0C0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E8E9BB6-883B-4625-979E-C5019A422D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53A36-D618-42CC-9A39-20D40823ACE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5411922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Título y 4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F0D5D32-A6A9-4C89-A20A-BFA91A142313}"/>
              </a:ext>
            </a:extLst>
          </p:cNvPr>
          <p:cNvSpPr>
            <a:spLocks noGrp="1"/>
          </p:cNvSpPr>
          <p:nvPr>
            <p:ph type="title" sz="quarter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3EDEC40-9D48-4774-AACE-975977E1CC97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609600" y="1600200"/>
            <a:ext cx="5384800" cy="21859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C61AC8A8-E800-461F-BF06-063786DDDEF1}"/>
              </a:ext>
            </a:extLst>
          </p:cNvPr>
          <p:cNvSpPr>
            <a:spLocks noGrp="1"/>
          </p:cNvSpPr>
          <p:nvPr>
            <p:ph sz="quarter" idx="2"/>
          </p:nvPr>
        </p:nvSpPr>
        <p:spPr>
          <a:xfrm>
            <a:off x="6197600" y="1600200"/>
            <a:ext cx="5384800" cy="21859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contenido 4">
            <a:extLst>
              <a:ext uri="{FF2B5EF4-FFF2-40B4-BE49-F238E27FC236}">
                <a16:creationId xmlns:a16="http://schemas.microsoft.com/office/drawing/2014/main" id="{205F2860-0C95-4705-98C8-9C1DF53D9F8A}"/>
              </a:ext>
            </a:extLst>
          </p:cNvPr>
          <p:cNvSpPr>
            <a:spLocks noGrp="1"/>
          </p:cNvSpPr>
          <p:nvPr>
            <p:ph sz="quarter" idx="3"/>
          </p:nvPr>
        </p:nvSpPr>
        <p:spPr>
          <a:xfrm>
            <a:off x="609600" y="3938589"/>
            <a:ext cx="5384800" cy="2187575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B81C3CFB-020C-4F9A-865C-6B644B1D313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97600" y="3938589"/>
            <a:ext cx="5384800" cy="2187575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1A20A392-8FAD-423A-9BF4-AE9E15855C5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5E9D1338-A466-4A52-865B-32B4DDF886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499A9815-EC67-43F9-8180-DA5E6A8A85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fld id="{544980FB-FC78-40CC-92B7-19B53EF4CE15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44145326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7F70D85-A6D5-313D-94BE-BBA31BCB5E1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7BC49723-65D4-45A1-5673-C4100090A44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13C013E-F6F7-1153-61B8-C969B78F51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98499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7FF5F82C-876D-4411-909C-230E7AF204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47B8A160-0B83-4A4F-8FFD-FEEAF551F2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A322285-1548-4542-A638-FFD41F51457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B28D92-78E6-433C-9F0F-1AB35CA09636}" type="datetimeFigureOut">
              <a:rPr lang="es-ES" smtClean="0"/>
              <a:t>05/09/2024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934990C-8069-4D20-94DD-BFF0558DC95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3EF7487-6EEE-4AD1-B4F8-E079384CC46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A53A36-D618-42CC-9A39-20D40823ACE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261006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9D67B8D7-0CB0-BABC-63EA-E7894E28754D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2026141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13" Type="http://schemas.openxmlformats.org/officeDocument/2006/relationships/image" Target="../media/image10.png"/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4.png"/><Relationship Id="rId12" Type="http://schemas.openxmlformats.org/officeDocument/2006/relationships/image" Target="../media/image9.jp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jpg"/><Relationship Id="rId11" Type="http://schemas.openxmlformats.org/officeDocument/2006/relationships/image" Target="../media/image8.jpg"/><Relationship Id="rId5" Type="http://schemas.openxmlformats.org/officeDocument/2006/relationships/image" Target="../media/image2.jpg"/><Relationship Id="rId15" Type="http://schemas.openxmlformats.org/officeDocument/2006/relationships/image" Target="../media/image12.gif"/><Relationship Id="rId10" Type="http://schemas.openxmlformats.org/officeDocument/2006/relationships/image" Target="../media/image7.jpg"/><Relationship Id="rId4" Type="http://schemas.openxmlformats.org/officeDocument/2006/relationships/image" Target="../media/image1.jpg"/><Relationship Id="rId9" Type="http://schemas.openxmlformats.org/officeDocument/2006/relationships/image" Target="../media/image6.png"/><Relationship Id="rId14" Type="http://schemas.openxmlformats.org/officeDocument/2006/relationships/image" Target="../media/image11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4.png"/><Relationship Id="rId10" Type="http://schemas.openxmlformats.org/officeDocument/2006/relationships/image" Target="../media/image1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5" name="Picture 5">
            <a:extLst>
              <a:ext uri="{FF2B5EF4-FFF2-40B4-BE49-F238E27FC236}">
                <a16:creationId xmlns:a16="http://schemas.microsoft.com/office/drawing/2014/main" id="{F6A51CE6-69E0-4D92-A951-BEE088590F88}"/>
              </a:ext>
            </a:extLst>
          </p:cNvPr>
          <p:cNvPicPr>
            <a:picLocks noGrp="1" noChangeAspect="1" noChangeArrowheads="1"/>
          </p:cNvPicPr>
          <p:nvPr>
            <p:ph sz="quarter"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71" b="7471"/>
          <a:stretch/>
        </p:blipFill>
        <p:spPr>
          <a:xfrm>
            <a:off x="3944471" y="520995"/>
            <a:ext cx="7584141" cy="504962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127" name="Picture 7">
            <a:extLst>
              <a:ext uri="{FF2B5EF4-FFF2-40B4-BE49-F238E27FC236}">
                <a16:creationId xmlns:a16="http://schemas.microsoft.com/office/drawing/2014/main" id="{B9799136-1977-48A2-BA4B-575B1E2A79DD}"/>
              </a:ext>
            </a:extLst>
          </p:cNvPr>
          <p:cNvPicPr>
            <a:picLocks noGrp="1" noChangeAspect="1" noChangeArrowheads="1"/>
          </p:cNvPicPr>
          <p:nvPr>
            <p:ph sz="quarter" idx="2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31" r="7131"/>
          <a:stretch/>
        </p:blipFill>
        <p:spPr>
          <a:xfrm>
            <a:off x="3944470" y="574159"/>
            <a:ext cx="7584141" cy="499646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130" name="Picture 10">
            <a:extLst>
              <a:ext uri="{FF2B5EF4-FFF2-40B4-BE49-F238E27FC236}">
                <a16:creationId xmlns:a16="http://schemas.microsoft.com/office/drawing/2014/main" id="{E1261EE7-4F3B-4D05-9D79-32866106F6AD}"/>
              </a:ext>
            </a:extLst>
          </p:cNvPr>
          <p:cNvPicPr>
            <a:picLocks noGrp="1" noChangeAspect="1" noChangeArrowheads="1"/>
          </p:cNvPicPr>
          <p:nvPr>
            <p:ph sz="quarter" idx="3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74" r="5374"/>
          <a:stretch/>
        </p:blipFill>
        <p:spPr>
          <a:xfrm>
            <a:off x="3944469" y="574160"/>
            <a:ext cx="7584141" cy="504962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A571A4CB-C175-47E3-AA2A-2228D5B3251E}"/>
              </a:ext>
            </a:extLst>
          </p:cNvPr>
          <p:cNvSpPr txBox="1"/>
          <p:nvPr/>
        </p:nvSpPr>
        <p:spPr>
          <a:xfrm>
            <a:off x="95692" y="2566290"/>
            <a:ext cx="4662683" cy="16722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800"/>
              </a:spcAft>
            </a:pPr>
            <a:r>
              <a:rPr lang="es-ES" sz="48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Si me       </a:t>
            </a:r>
          </a:p>
          <a:p>
            <a:pPr>
              <a:spcAft>
                <a:spcPts val="800"/>
              </a:spcAft>
            </a:pPr>
            <a:r>
              <a:rPr lang="es-ES" sz="48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      encontrases </a:t>
            </a:r>
            <a:endParaRPr lang="es-ES" sz="4800" i="1" kern="100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9" name="audio1">
            <a:hlinkClick r:id="" action="ppaction://media"/>
            <a:extLst>
              <a:ext uri="{FF2B5EF4-FFF2-40B4-BE49-F238E27FC236}">
                <a16:creationId xmlns:a16="http://schemas.microsoft.com/office/drawing/2014/main" id="{8551BE4E-4744-AEC7-2BC8-2016D1D935C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937125" y="7330400"/>
            <a:ext cx="487363" cy="487363"/>
          </a:xfrm>
          <a:prstGeom prst="rect">
            <a:avLst/>
          </a:prstGeom>
        </p:spPr>
      </p:pic>
      <p:sp>
        <p:nvSpPr>
          <p:cNvPr id="40" name="Rectangle 4">
            <a:extLst>
              <a:ext uri="{FF2B5EF4-FFF2-40B4-BE49-F238E27FC236}">
                <a16:creationId xmlns:a16="http://schemas.microsoft.com/office/drawing/2014/main" id="{2D448D15-6526-ABAC-BE19-7CFADF7B7D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844" y="2583959"/>
            <a:ext cx="12102156" cy="41554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s-ES" sz="28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   En la luz de la aurora, </a:t>
            </a:r>
            <a:endParaRPr lang="es-ES" sz="2800" i="1" kern="100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s-ES" sz="28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      no me digas nada, </a:t>
            </a:r>
            <a:endParaRPr lang="es-ES" sz="2800" i="1" kern="100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s-ES" sz="28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hazme creer que aun estoy </a:t>
            </a: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s-ES" sz="28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                vivo.</a:t>
            </a:r>
            <a:endParaRPr lang="es-ES" sz="2800" i="1" kern="100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s-ES" sz="28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Si me yaces bajo la lluvia, </a:t>
            </a:r>
            <a:endParaRPr lang="es-ES" sz="2800" i="1" kern="100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s-ES" sz="28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no seques mis lágrimas, ni intentes hacerme reír,</a:t>
            </a: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s-ES" sz="28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prefiero seguir en la agonía de un mal sueño, seguir creyendo que te he encontrado.</a:t>
            </a:r>
          </a:p>
        </p:txBody>
      </p:sp>
      <p:pic>
        <p:nvPicPr>
          <p:cNvPr id="41" name="Imagen 40">
            <a:extLst>
              <a:ext uri="{FF2B5EF4-FFF2-40B4-BE49-F238E27FC236}">
                <a16:creationId xmlns:a16="http://schemas.microsoft.com/office/drawing/2014/main" id="{3511FD7F-A1F0-B769-DD35-20C4A3A4B10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198"/>
          <a:stretch/>
        </p:blipFill>
        <p:spPr>
          <a:xfrm>
            <a:off x="3910264" y="565484"/>
            <a:ext cx="7615990" cy="50532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2" name="Picture 5">
            <a:extLst>
              <a:ext uri="{FF2B5EF4-FFF2-40B4-BE49-F238E27FC236}">
                <a16:creationId xmlns:a16="http://schemas.microsoft.com/office/drawing/2014/main" id="{F8C88F79-B3C1-CDD2-DEB0-941461CAC8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927" b="16927"/>
          <a:stretch/>
        </p:blipFill>
        <p:spPr bwMode="auto">
          <a:xfrm>
            <a:off x="3934326" y="552894"/>
            <a:ext cx="7603958" cy="502975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6">
            <a:extLst>
              <a:ext uri="{FF2B5EF4-FFF2-40B4-BE49-F238E27FC236}">
                <a16:creationId xmlns:a16="http://schemas.microsoft.com/office/drawing/2014/main" id="{02454BF3-E720-0F22-E473-5D55C47F96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1" b="371"/>
          <a:stretch/>
        </p:blipFill>
        <p:spPr bwMode="auto">
          <a:xfrm flipH="1">
            <a:off x="3934323" y="552894"/>
            <a:ext cx="7603957" cy="502975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Picture 7">
            <a:extLst>
              <a:ext uri="{FF2B5EF4-FFF2-40B4-BE49-F238E27FC236}">
                <a16:creationId xmlns:a16="http://schemas.microsoft.com/office/drawing/2014/main" id="{510B56EF-5E03-684D-3D03-0180F88D04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08" r="4108"/>
          <a:stretch/>
        </p:blipFill>
        <p:spPr bwMode="auto">
          <a:xfrm>
            <a:off x="3934324" y="552894"/>
            <a:ext cx="7603956" cy="502975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5" name="Rectangle 8">
            <a:extLst>
              <a:ext uri="{FF2B5EF4-FFF2-40B4-BE49-F238E27FC236}">
                <a16:creationId xmlns:a16="http://schemas.microsoft.com/office/drawing/2014/main" id="{974B5719-811F-037A-56AB-95543A8CC9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4958" y="1489115"/>
            <a:ext cx="9324475" cy="52491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s-ES" sz="24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       Seguir llorándote </a:t>
            </a: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s-ES" sz="24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     en nostalgias de luto,</a:t>
            </a:r>
            <a:endParaRPr lang="es-ES" sz="2400" i="1" kern="100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s-ES" sz="24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    a volver a ser cautivo, </a:t>
            </a:r>
            <a:endParaRPr lang="es-ES" sz="2400" i="1" kern="100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s-ES" sz="24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del sepulcro de tus amores.</a:t>
            </a:r>
            <a:endParaRPr lang="es-ES" sz="2400" i="1" kern="100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s-ES" sz="24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      Si me encontrases, </a:t>
            </a:r>
            <a:endParaRPr lang="es-ES" sz="2400" i="1" kern="100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s-ES" sz="24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      bajo el crepúsculo </a:t>
            </a: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s-ES" sz="24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        de mil sollozos,</a:t>
            </a:r>
            <a:endParaRPr lang="es-ES" sz="2400" i="1" kern="100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s-ES" sz="24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      no me digas nada,</a:t>
            </a:r>
            <a:endParaRPr lang="es-ES" sz="2400" i="1" kern="100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s-ES" sz="24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si las lunas negaren su ruta y mis raíces convirtieres en mar,</a:t>
            </a:r>
            <a:endParaRPr lang="es-ES" sz="2400" i="1" kern="100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s-ES" sz="24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si la sal de mi llanto cesare y mi alma secase de tanto maldecir.</a:t>
            </a:r>
            <a:endParaRPr lang="es-ES" altLang="es-ES" sz="2400" b="1" i="1" dirty="0">
              <a:solidFill>
                <a:schemeClr val="bg1"/>
              </a:solidFill>
              <a:latin typeface="Andy" pitchFamily="66" charset="0"/>
            </a:endParaRPr>
          </a:p>
        </p:txBody>
      </p:sp>
      <p:sp>
        <p:nvSpPr>
          <p:cNvPr id="53" name="Rectangle 4">
            <a:extLst>
              <a:ext uri="{FF2B5EF4-FFF2-40B4-BE49-F238E27FC236}">
                <a16:creationId xmlns:a16="http://schemas.microsoft.com/office/drawing/2014/main" id="{B6676B80-F757-6CED-8790-01AF8F4DF9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9113" y="1982953"/>
            <a:ext cx="10300233" cy="47536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s-ES" sz="28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      Si me encontrases,</a:t>
            </a:r>
            <a:endParaRPr lang="es-ES" sz="2800" i="1" kern="100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s-ES" sz="28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        tras el preludio </a:t>
            </a: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s-ES" sz="28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de una marcha sin retorno, </a:t>
            </a:r>
            <a:endParaRPr lang="es-ES" sz="2800" i="1" kern="100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s-ES" sz="28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      no me lluevas como </a:t>
            </a: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s-ES" sz="28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       nostalgias viejas,</a:t>
            </a:r>
            <a:endParaRPr lang="es-ES" sz="2800" i="1" kern="100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s-ES" sz="28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déjame abrazar lo incierto, </a:t>
            </a:r>
            <a:endParaRPr lang="es-ES" sz="2800" i="1" kern="100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s-ES" sz="28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obedeciendo la voz del silencio que me llama,</a:t>
            </a:r>
            <a:endParaRPr lang="es-ES" sz="2800" i="1" kern="100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s-ES" sz="28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mientras me desangro en soledades. Si me encontrases.</a:t>
            </a:r>
            <a:endParaRPr lang="es-ES" sz="2800" i="1" kern="100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4" name="Text Box 10">
            <a:extLst>
              <a:ext uri="{FF2B5EF4-FFF2-40B4-BE49-F238E27FC236}">
                <a16:creationId xmlns:a16="http://schemas.microsoft.com/office/drawing/2014/main" id="{2574C4B2-6604-AE14-0AB5-F11E736C7A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993155" y="6069785"/>
            <a:ext cx="2233613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3200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dy" pitchFamily="66" charset="0"/>
              </a:rPr>
              <a:t>jrvg</a:t>
            </a:r>
            <a:endParaRPr lang="es-ES" altLang="es-ES" sz="3200" b="1" i="1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ndy" pitchFamily="66" charset="0"/>
            </a:endParaRPr>
          </a:p>
        </p:txBody>
      </p:sp>
      <p:pic>
        <p:nvPicPr>
          <p:cNvPr id="55" name="Picture 5">
            <a:extLst>
              <a:ext uri="{FF2B5EF4-FFF2-40B4-BE49-F238E27FC236}">
                <a16:creationId xmlns:a16="http://schemas.microsoft.com/office/drawing/2014/main" id="{7BCDF384-713C-A44D-E225-67D37FF07EB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964" b="43934"/>
          <a:stretch/>
        </p:blipFill>
        <p:spPr>
          <a:xfrm>
            <a:off x="3944678" y="552890"/>
            <a:ext cx="7557512" cy="500569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6" name="Picture 7">
            <a:extLst>
              <a:ext uri="{FF2B5EF4-FFF2-40B4-BE49-F238E27FC236}">
                <a16:creationId xmlns:a16="http://schemas.microsoft.com/office/drawing/2014/main" id="{EA8E97A7-F1A5-8DD1-188E-2BAC4B0C1D2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212" b="45648"/>
          <a:stretch/>
        </p:blipFill>
        <p:spPr>
          <a:xfrm>
            <a:off x="3944679" y="552890"/>
            <a:ext cx="7557512" cy="500569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7" name="Imagen 56">
            <a:extLst>
              <a:ext uri="{FF2B5EF4-FFF2-40B4-BE49-F238E27FC236}">
                <a16:creationId xmlns:a16="http://schemas.microsoft.com/office/drawing/2014/main" id="{5208F2B5-FE5E-1C72-F6C3-8862DBB11609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926071" y="552890"/>
            <a:ext cx="7557512" cy="50056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8" name="CuadroTexto 57">
            <a:extLst>
              <a:ext uri="{FF2B5EF4-FFF2-40B4-BE49-F238E27FC236}">
                <a16:creationId xmlns:a16="http://schemas.microsoft.com/office/drawing/2014/main" id="{E65CAE10-CC0C-0EA5-6F0C-D2D107BC01E1}"/>
              </a:ext>
            </a:extLst>
          </p:cNvPr>
          <p:cNvSpPr txBox="1"/>
          <p:nvPr/>
        </p:nvSpPr>
        <p:spPr>
          <a:xfrm>
            <a:off x="119113" y="7155712"/>
            <a:ext cx="38255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jrvallegomez@outlook.es</a:t>
            </a:r>
          </a:p>
        </p:txBody>
      </p:sp>
      <p:pic>
        <p:nvPicPr>
          <p:cNvPr id="59" name="Imagen 58" descr="Vista de una montaña&#10;&#10;Descripción generada automáticamente">
            <a:extLst>
              <a:ext uri="{FF2B5EF4-FFF2-40B4-BE49-F238E27FC236}">
                <a16:creationId xmlns:a16="http://schemas.microsoft.com/office/drawing/2014/main" id="{764BA370-4C36-2D60-19B8-C11966520D18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6072" y="574160"/>
            <a:ext cx="7602538" cy="4984429"/>
          </a:xfrm>
          <a:prstGeom prst="rect">
            <a:avLst/>
          </a:prstGeom>
        </p:spPr>
      </p:pic>
    </p:spTree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">
                                      <p:cBhvr>
                                        <p:cTn id="9" dur="1" fill="hold"/>
                                        <p:tgtEl>
                                          <p:spTgt spid="2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indefinite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5" dur="indefinite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1" dur="3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3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indefinite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2" dur="indefinite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34" presetID="43" presetClass="exit" presetSubtype="0" fill="hold" grpId="0" nodeType="afterEffect">
                                  <p:stCondLst>
                                    <p:cond delay="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35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ppt_x+0.155"/>
                                          </p:val>
                                        </p:tav>
                                        <p:tav tm="55000">
                                          <p:val>
                                            <p:strVal val="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019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076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169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0296"/>
                                          </p:val>
                                        </p:tav>
                                        <p:tav tm="25000">
                                          <p:val>
                                            <p:strVal val="ppt_y+0.0454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0639"/>
                                          </p:val>
                                        </p:tav>
                                        <p:tav tm="35000">
                                          <p:val>
                                            <p:strVal val="ppt_y+0.0846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071"/>
                                          </p:val>
                                        </p:tav>
                                        <p:tav tm="45000">
                                          <p:val>
                                            <p:strVal val="ppt_y+0.1307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ppt_y+0.1792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029"/>
                                          </p:val>
                                        </p:tav>
                                        <p:tav tm="65000">
                                          <p:val>
                                            <p:strVal val="ppt_y+0.2253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461"/>
                                          </p:val>
                                        </p:tav>
                                        <p:tav tm="75000">
                                          <p:val>
                                            <p:strVal val="ppt_y+0.2646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2804"/>
                                          </p:val>
                                        </p:tav>
                                        <p:tav tm="85000">
                                          <p:val>
                                            <p:strVal val="ppt_y+0.2931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024"/>
                                          </p:val>
                                        </p:tav>
                                        <p:tav tm="95000">
                                          <p:val>
                                            <p:strVal val="ppt_y+0.308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" dur="500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1500"/>
                            </p:stCondLst>
                            <p:childTnLst>
                              <p:par>
                                <p:cTn id="42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3000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9" dur="indefinite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50" dur="indefinite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500"/>
                            </p:stCondLst>
                            <p:childTnLst>
                              <p:par>
                                <p:cTn id="52" presetID="56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4" dur="2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5" dur="2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6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7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1" nodeType="withEffect">
                                  <p:stCondLst>
                                    <p:cond delay="16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9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4000"/>
                            </p:stCondLst>
                            <p:childTnLst>
                              <p:par>
                                <p:cTn id="62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9" dur="indefinite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0" dur="indefinite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78000"/>
                            </p:stCondLst>
                            <p:childTnLst>
                              <p:par>
                                <p:cTn id="72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9" presetClass="emph" presetSubtype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9" dur="indefinite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80" dur="indefinite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40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9" presetClass="emph" presetSubtype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9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0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930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xit" presetSubtype="0" fill="hold" grpId="1" nodeType="withEffect">
                                  <p:stCondLst>
                                    <p:cond delay="16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96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49000"/>
                            </p:stCondLst>
                            <p:childTnLst>
                              <p:par>
                                <p:cTn id="9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53000"/>
                            </p:stCondLst>
                            <p:childTnLst>
                              <p:par>
                                <p:cTn id="103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7" dur="indefinite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8" dur="indefinite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57000"/>
                            </p:stCondLst>
                            <p:childTnLst>
                              <p:par>
                                <p:cTn id="110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4" presetClass="exit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114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9" presetClass="emph" presetSubtype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7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8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63000"/>
                            </p:stCondLst>
                            <p:childTnLst>
                              <p:par>
                                <p:cTn id="120" presetID="56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2" dur="2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3" dur="2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4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25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17" presetClass="exit" presetSubtype="10" fill="hold" grpId="1" nodeType="withEffect">
                                  <p:stCondLst>
                                    <p:cond delay="16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27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208000"/>
                            </p:stCondLst>
                            <p:childTnLst>
                              <p:par>
                                <p:cTn id="131" presetID="13" presetClass="exit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32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4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6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8" dur="indefinite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39" dur="indefinite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212000"/>
                            </p:stCondLst>
                            <p:childTnLst>
                              <p:par>
                                <p:cTn id="141" presetID="26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3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4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9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0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1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52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3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54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5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56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216500"/>
                            </p:stCondLst>
                            <p:childTnLst>
                              <p:par>
                                <p:cTn id="158" presetID="10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00">
                <p:cTn id="161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9"/>
                </p:tgtEl>
              </p:cMediaNode>
            </p:audio>
          </p:childTnLst>
        </p:cTn>
      </p:par>
    </p:tnLst>
    <p:bldLst>
      <p:bldP spid="9" grpId="0"/>
      <p:bldP spid="40" grpId="0"/>
      <p:bldP spid="40" grpId="1"/>
      <p:bldP spid="45" grpId="0"/>
      <p:bldP spid="45" grpId="1"/>
      <p:bldP spid="53" grpId="0"/>
      <p:bldP spid="53" grpId="1"/>
      <p:bldP spid="54" grpId="0"/>
      <p:bldP spid="5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FB40E998-36A9-4A4C-C780-AC826EEF08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4434C40B-9C56-F027-C066-08D631A508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683A0657-CBAB-C47B-525D-7CF00C650F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811992B4-21BB-8E69-AE1F-9C94ED4E59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CB4ECA36-CDC0-C9F4-342B-F0BDA8AE10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5750CDA0-062F-605A-98C9-DE6CF8BFAB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488C3BA7-AF71-DC09-B494-8BAD26BFA1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713DEDD6-2BDB-D94E-6CC2-D5715B1152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D2A5622A-3DF4-B70A-06BA-4B3185674F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A0040757-7209-7B15-9755-77C5471094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8D7028D1-898E-68E3-3602-818B45CDC9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C35F56A1-B5AA-4AE7-5E22-7BF40A9D53D0}"/>
              </a:ext>
            </a:extLst>
          </p:cNvPr>
          <p:cNvSpPr txBox="1"/>
          <p:nvPr/>
        </p:nvSpPr>
        <p:spPr>
          <a:xfrm>
            <a:off x="180753" y="6985591"/>
            <a:ext cx="16480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1013233431"/>
      </p:ext>
    </p:extLst>
  </p:cSld>
  <p:clrMapOvr>
    <a:masterClrMapping/>
  </p:clrMapOvr>
  <p:transition spd="slow" advClick="0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368</TotalTime>
  <Words>208</Words>
  <Application>Microsoft Office PowerPoint</Application>
  <PresentationFormat>Panorámica</PresentationFormat>
  <Paragraphs>32</Paragraphs>
  <Slides>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10" baseType="lpstr">
      <vt:lpstr>Andy</vt:lpstr>
      <vt:lpstr>Arial</vt:lpstr>
      <vt:lpstr>Bell MT</vt:lpstr>
      <vt:lpstr>Calibri</vt:lpstr>
      <vt:lpstr>Calibri Light</vt:lpstr>
      <vt:lpstr>Kristen ITC</vt:lpstr>
      <vt:lpstr>Tema de Office</vt:lpstr>
      <vt:lpstr>Diseño predeterminado</vt:lpstr>
      <vt:lpstr>Presentación de PowerPoint</vt:lpstr>
      <vt:lpstr>Presentación de PowerPoint</vt:lpstr>
    </vt:vector>
  </TitlesOfParts>
  <Manager>jose ruiz del valle</Manager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 me encontrases........</dc:title>
  <dc:subject>pps</dc:subject>
  <dc:creator>jrvallegomez@outlook.es</dc:creator>
  <cp:keywords>poesia</cp:keywords>
  <cp:lastModifiedBy>jose ruiz</cp:lastModifiedBy>
  <cp:revision>29</cp:revision>
  <dcterms:created xsi:type="dcterms:W3CDTF">2022-11-19T13:40:01Z</dcterms:created>
  <dcterms:modified xsi:type="dcterms:W3CDTF">2024-09-05T11:53:17Z</dcterms:modified>
</cp:coreProperties>
</file>