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65" r:id="rId6"/>
    <p:sldId id="260" r:id="rId7"/>
    <p:sldId id="266" r:id="rId8"/>
    <p:sldId id="262" r:id="rId9"/>
    <p:sldId id="263" r:id="rId10"/>
    <p:sldId id="264" r:id="rId11"/>
    <p:sldId id="268" r:id="rId12"/>
  </p:sldIdLst>
  <p:sldSz cx="9144000" cy="5715000" type="screen16x10"/>
  <p:notesSz cx="6858000" cy="9144000"/>
  <p:defaultTextStyle>
    <a:defPPr>
      <a:defRPr lang="es-A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ZkWP2vfSe/mmxWhg/KhWg==" hashData="0RlApbCmqT8esv7XSidbk+Taal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22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C97F-9961-4255-B003-7BA9000E44C0}" type="datetimeFigureOut">
              <a:rPr lang="es-AR" smtClean="0"/>
              <a:pPr/>
              <a:t>29/04/2015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4C9FE-3F07-4D16-9048-7BEB4E8CCE8B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C97F-9961-4255-B003-7BA9000E44C0}" type="datetimeFigureOut">
              <a:rPr lang="es-AR" smtClean="0"/>
              <a:pPr/>
              <a:t>29/04/2015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4C9FE-3F07-4D16-9048-7BEB4E8CCE8B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C97F-9961-4255-B003-7BA9000E44C0}" type="datetimeFigureOut">
              <a:rPr lang="es-AR" smtClean="0"/>
              <a:pPr/>
              <a:t>29/04/2015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4C9FE-3F07-4D16-9048-7BEB4E8CCE8B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C97F-9961-4255-B003-7BA9000E44C0}" type="datetimeFigureOut">
              <a:rPr lang="es-AR" smtClean="0"/>
              <a:pPr/>
              <a:t>29/04/2015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4C9FE-3F07-4D16-9048-7BEB4E8CCE8B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C97F-9961-4255-B003-7BA9000E44C0}" type="datetimeFigureOut">
              <a:rPr lang="es-AR" smtClean="0"/>
              <a:pPr/>
              <a:t>29/04/2015</a:t>
            </a:fld>
            <a:endParaRPr lang="es-A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4C9FE-3F07-4D16-9048-7BEB4E8CCE8B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C97F-9961-4255-B003-7BA9000E44C0}" type="datetimeFigureOut">
              <a:rPr lang="es-AR" smtClean="0"/>
              <a:pPr/>
              <a:t>29/04/2015</a:t>
            </a:fld>
            <a:endParaRPr lang="es-A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4C9FE-3F07-4D16-9048-7BEB4E8CCE8B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C97F-9961-4255-B003-7BA9000E44C0}" type="datetimeFigureOut">
              <a:rPr lang="es-AR" smtClean="0"/>
              <a:pPr/>
              <a:t>29/04/2015</a:t>
            </a:fld>
            <a:endParaRPr lang="es-A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4C9FE-3F07-4D16-9048-7BEB4E8CCE8B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C97F-9961-4255-B003-7BA9000E44C0}" type="datetimeFigureOut">
              <a:rPr lang="es-AR" smtClean="0"/>
              <a:pPr/>
              <a:t>29/04/2015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4C9FE-3F07-4D16-9048-7BEB4E8CCE8B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C97F-9961-4255-B003-7BA9000E44C0}" type="datetimeFigureOut">
              <a:rPr lang="es-AR" smtClean="0"/>
              <a:pPr/>
              <a:t>29/04/2015</a:t>
            </a:fld>
            <a:endParaRPr lang="es-A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4C9FE-3F07-4D16-9048-7BEB4E8CCE8B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C97F-9961-4255-B003-7BA9000E44C0}" type="datetimeFigureOut">
              <a:rPr lang="es-AR" smtClean="0"/>
              <a:pPr/>
              <a:t>29/04/2015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4C9FE-3F07-4D16-9048-7BEB4E8CCE8B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DC97F-9961-4255-B003-7BA9000E44C0}" type="datetimeFigureOut">
              <a:rPr lang="es-AR" smtClean="0"/>
              <a:pPr/>
              <a:t>29/04/2015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B4C9FE-3F07-4D16-9048-7BEB4E8CCE8B}" type="slidenum">
              <a:rPr lang="es-AR" smtClean="0"/>
              <a:pPr/>
              <a:t>‹Nº›</a:t>
            </a:fld>
            <a:endParaRPr lang="es-A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6"/>
            <a:ext cx="7772400" cy="1225021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FDC97F-9961-4255-B003-7BA9000E44C0}" type="datetimeFigureOut">
              <a:rPr lang="es-AR" smtClean="0"/>
              <a:pPr/>
              <a:t>29/04/2015</a:t>
            </a:fld>
            <a:endParaRPr lang="es-A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A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B4C9FE-3F07-4D16-9048-7BEB4E8CCE8B}" type="slidenum">
              <a:rPr lang="es-AR" smtClean="0"/>
              <a:pPr/>
              <a:t>‹Nº›</a:t>
            </a:fld>
            <a:endParaRPr lang="es-A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54"/>
            <a:ext cx="21336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3.png"/><Relationship Id="rId10" Type="http://schemas.openxmlformats.org/officeDocument/2006/relationships/image" Target="../media/image1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7 Imagen" descr="incre28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4139952" y="2569468"/>
            <a:ext cx="4824536" cy="144016"/>
          </a:xfrm>
        </p:spPr>
        <p:txBody>
          <a:bodyPr>
            <a:noAutofit/>
          </a:bodyPr>
          <a:lstStyle/>
          <a:p>
            <a:r>
              <a:rPr lang="es-AR" sz="2400" dirty="0" smtClean="0">
                <a:solidFill>
                  <a:schemeClr val="bg1"/>
                </a:solidFill>
                <a:latin typeface="Lucida Calligraphy" pitchFamily="66" charset="0"/>
              </a:rPr>
              <a:t>“Si el hombre pudiera </a:t>
            </a:r>
            <a:br>
              <a:rPr lang="es-AR" sz="24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2400" dirty="0" smtClean="0">
                <a:solidFill>
                  <a:schemeClr val="bg1"/>
                </a:solidFill>
                <a:latin typeface="Lucida Calligraphy" pitchFamily="66" charset="0"/>
              </a:rPr>
              <a:t>decir</a:t>
            </a:r>
            <a:br>
              <a:rPr lang="es-AR" sz="2400" dirty="0" smtClean="0">
                <a:solidFill>
                  <a:schemeClr val="bg1"/>
                </a:solidFill>
                <a:latin typeface="Lucida Calligraphy" pitchFamily="66" charset="0"/>
              </a:rPr>
            </a:br>
            <a:r>
              <a:rPr lang="es-AR" sz="2400" dirty="0" smtClean="0">
                <a:solidFill>
                  <a:schemeClr val="bg1"/>
                </a:solidFill>
                <a:latin typeface="Lucida Calligraphy" pitchFamily="66" charset="0"/>
              </a:rPr>
              <a:t> lo que ama”</a:t>
            </a:r>
            <a:endParaRPr lang="es-AR" sz="24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652120" y="3937620"/>
            <a:ext cx="2952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  <a:latin typeface="Lucida Calligraphy" pitchFamily="66" charset="0"/>
              </a:rPr>
              <a:t>Luis Cernuda</a:t>
            </a:r>
            <a:endParaRPr lang="es-AR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6" name="5 Imagen" descr="a. ilda.gif"/>
          <p:cNvPicPr>
            <a:picLocks noChangeAspect="1"/>
          </p:cNvPicPr>
          <p:nvPr/>
        </p:nvPicPr>
        <p:blipFill>
          <a:blip r:embed="rId4" cstate="print">
            <a:lum contrast="10000"/>
          </a:blip>
          <a:stretch>
            <a:fillRect/>
          </a:stretch>
        </p:blipFill>
        <p:spPr>
          <a:xfrm>
            <a:off x="971600" y="4803088"/>
            <a:ext cx="1008112" cy="572791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267744" y="5089748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dirty="0" smtClean="0">
                <a:solidFill>
                  <a:schemeClr val="bg1"/>
                </a:solidFill>
              </a:rPr>
              <a:t>automático</a:t>
            </a:r>
            <a:endParaRPr lang="es-AR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Click="0" advTm="23000">
    <p:fade thruBlk="1"/>
    <p:sndAc>
      <p:stSnd>
        <p:snd r:embed="rId2" name="271silvitaECortazar-Eternamente_Eternally 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319087"/>
            <a:ext cx="7620000" cy="5076825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755576" y="4369667"/>
            <a:ext cx="77768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600" i="1" dirty="0">
                <a:solidFill>
                  <a:schemeClr val="bg1"/>
                </a:solidFill>
                <a:latin typeface="Lucida Calligraphy" pitchFamily="66" charset="0"/>
              </a:rPr>
              <a:t>Si el hombre pudiera decir lo que </a:t>
            </a:r>
            <a:r>
              <a:rPr lang="es-AR" sz="1600" i="1" dirty="0" smtClean="0">
                <a:solidFill>
                  <a:schemeClr val="bg1"/>
                </a:solidFill>
                <a:latin typeface="Lucida Calligraphy" pitchFamily="66" charset="0"/>
              </a:rPr>
              <a:t>ama,</a:t>
            </a:r>
          </a:p>
          <a:p>
            <a:r>
              <a:rPr lang="es-AR" sz="1600" i="1" dirty="0" smtClean="0">
                <a:solidFill>
                  <a:schemeClr val="bg1"/>
                </a:solidFill>
                <a:latin typeface="Lucida Calligraphy" pitchFamily="66" charset="0"/>
              </a:rPr>
              <a:t>si </a:t>
            </a:r>
            <a:r>
              <a:rPr lang="es-AR" sz="1600" i="1" dirty="0">
                <a:solidFill>
                  <a:schemeClr val="bg1"/>
                </a:solidFill>
                <a:latin typeface="Lucida Calligraphy" pitchFamily="66" charset="0"/>
              </a:rPr>
              <a:t>el hombre pudiera levantar su amor por el cielo</a:t>
            </a:r>
          </a:p>
          <a:p>
            <a:r>
              <a:rPr lang="es-AR" sz="1600" i="1" dirty="0">
                <a:solidFill>
                  <a:schemeClr val="bg1"/>
                </a:solidFill>
                <a:latin typeface="Lucida Calligraphy" pitchFamily="66" charset="0"/>
              </a:rPr>
              <a:t>como una nube en la luz;</a:t>
            </a:r>
          </a:p>
        </p:txBody>
      </p:sp>
    </p:spTree>
  </p:cSld>
  <p:clrMapOvr>
    <a:masterClrMapping/>
  </p:clrMapOvr>
  <p:transition spd="slow" advClick="0" advTm="20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poecia 6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0"/>
            <a:ext cx="8208912" cy="571500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1475656" y="4009628"/>
            <a:ext cx="604867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sz="1600" i="1" dirty="0">
                <a:solidFill>
                  <a:schemeClr val="bg1"/>
                </a:solidFill>
                <a:latin typeface="Lucida Calligraphy" pitchFamily="66" charset="0"/>
              </a:rPr>
              <a:t>si como muros que se derrumban,</a:t>
            </a:r>
          </a:p>
          <a:p>
            <a:r>
              <a:rPr lang="es-AR" sz="1600" i="1" dirty="0">
                <a:solidFill>
                  <a:schemeClr val="bg1"/>
                </a:solidFill>
                <a:latin typeface="Lucida Calligraphy" pitchFamily="66" charset="0"/>
              </a:rPr>
              <a:t>para saludar la verdad erguida en medio,</a:t>
            </a:r>
          </a:p>
          <a:p>
            <a:r>
              <a:rPr lang="es-AR" sz="1600" i="1" dirty="0">
                <a:solidFill>
                  <a:schemeClr val="bg1"/>
                </a:solidFill>
                <a:latin typeface="Lucida Calligraphy" pitchFamily="66" charset="0"/>
              </a:rPr>
              <a:t>pudiera derrumbar su cuerpo,</a:t>
            </a:r>
          </a:p>
          <a:p>
            <a:r>
              <a:rPr lang="es-AR" sz="1600" i="1" dirty="0">
                <a:solidFill>
                  <a:schemeClr val="bg1"/>
                </a:solidFill>
                <a:latin typeface="Lucida Calligraphy" pitchFamily="66" charset="0"/>
              </a:rPr>
              <a:t>dejando sólo la verdad de su amor,</a:t>
            </a:r>
          </a:p>
        </p:txBody>
      </p:sp>
    </p:spTree>
  </p:cSld>
  <p:clrMapOvr>
    <a:masterClrMapping/>
  </p:clrMapOvr>
  <p:transition spd="slow" advClick="0" advTm="25000">
    <p:split orient="vert"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poecía 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44000" cy="5715000"/>
          </a:xfrm>
          <a:prstGeom prst="rect">
            <a:avLst/>
          </a:prstGeom>
          <a:ln w="28575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5" name="4 Rectángulo"/>
          <p:cNvSpPr/>
          <p:nvPr/>
        </p:nvSpPr>
        <p:spPr>
          <a:xfrm>
            <a:off x="1403648" y="2395835"/>
            <a:ext cx="64807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sz="1600" i="1" dirty="0">
                <a:solidFill>
                  <a:schemeClr val="bg1"/>
                </a:solidFill>
                <a:latin typeface="Lucida Calligraphy" pitchFamily="66" charset="0"/>
              </a:rPr>
              <a:t>la verdad de sí mismo,</a:t>
            </a:r>
          </a:p>
          <a:p>
            <a:r>
              <a:rPr lang="es-AR" sz="1600" i="1" dirty="0">
                <a:solidFill>
                  <a:schemeClr val="bg1"/>
                </a:solidFill>
                <a:latin typeface="Lucida Calligraphy" pitchFamily="66" charset="0"/>
              </a:rPr>
              <a:t>que no se llama gloria, fortuna o ambición,</a:t>
            </a:r>
          </a:p>
          <a:p>
            <a:r>
              <a:rPr lang="es-AR" sz="1600" i="1" dirty="0">
                <a:solidFill>
                  <a:schemeClr val="bg1"/>
                </a:solidFill>
                <a:latin typeface="Lucida Calligraphy" pitchFamily="66" charset="0"/>
              </a:rPr>
              <a:t>sino amor o deseo,</a:t>
            </a:r>
          </a:p>
        </p:txBody>
      </p:sp>
    </p:spTree>
  </p:cSld>
  <p:clrMapOvr>
    <a:masterClrMapping/>
  </p:clrMapOvr>
  <p:transition spd="slow" advClick="0" advTm="22000"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PAREJA CAMINA EN PLAY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5715000"/>
          </a:xfrm>
          <a:prstGeom prst="rect">
            <a:avLst/>
          </a:prstGeom>
          <a:ln>
            <a:solidFill>
              <a:srgbClr val="FFC0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  <p:sp>
        <p:nvSpPr>
          <p:cNvPr id="4" name="3 Rectángulo"/>
          <p:cNvSpPr/>
          <p:nvPr/>
        </p:nvSpPr>
        <p:spPr>
          <a:xfrm>
            <a:off x="899592" y="193204"/>
            <a:ext cx="756084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sz="1600" i="1" dirty="0">
                <a:latin typeface="Lucida Calligraphy" pitchFamily="66" charset="0"/>
              </a:rPr>
              <a:t>yo sería aquel que imaginaba;</a:t>
            </a:r>
          </a:p>
          <a:p>
            <a:r>
              <a:rPr lang="es-AR" sz="1600" i="1" dirty="0">
                <a:latin typeface="Lucida Calligraphy" pitchFamily="66" charset="0"/>
              </a:rPr>
              <a:t>aquel que con su lengua, sus ojos y sus manos</a:t>
            </a:r>
          </a:p>
          <a:p>
            <a:r>
              <a:rPr lang="es-AR" sz="1600" i="1" dirty="0">
                <a:latin typeface="Lucida Calligraphy" pitchFamily="66" charset="0"/>
              </a:rPr>
              <a:t>proclama ante los hombres la verdad ignorada,</a:t>
            </a:r>
          </a:p>
          <a:p>
            <a:r>
              <a:rPr lang="es-AR" sz="1600" i="1" dirty="0">
                <a:latin typeface="Lucida Calligraphy" pitchFamily="66" charset="0"/>
              </a:rPr>
              <a:t>la verdad de su amor verdadero.</a:t>
            </a:r>
          </a:p>
        </p:txBody>
      </p:sp>
    </p:spTree>
  </p:cSld>
  <p:clrMapOvr>
    <a:masterClrMapping/>
  </p:clrMapOvr>
  <p:transition spd="slow" advClick="0" advTm="2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pareja y flores.jpg"/>
          <p:cNvPicPr>
            <a:picLocks noChangeAspect="1"/>
          </p:cNvPicPr>
          <p:nvPr/>
        </p:nvPicPr>
        <p:blipFill>
          <a:blip r:embed="rId2" cstate="print">
            <a:lum contrast="10000"/>
          </a:blip>
          <a:srcRect b="4159"/>
          <a:stretch>
            <a:fillRect/>
          </a:stretch>
        </p:blipFill>
        <p:spPr>
          <a:xfrm>
            <a:off x="0" y="-23750"/>
            <a:ext cx="9144000" cy="573875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395536" y="1633364"/>
            <a:ext cx="820891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sz="1600" i="1" dirty="0">
                <a:solidFill>
                  <a:schemeClr val="bg1"/>
                </a:solidFill>
                <a:latin typeface="Lucida Calligraphy" pitchFamily="66" charset="0"/>
              </a:rPr>
              <a:t>Libertad no conozco sino la libertad de estar preso en </a:t>
            </a:r>
            <a:r>
              <a:rPr lang="es-AR" sz="1600" i="1" dirty="0" smtClean="0">
                <a:solidFill>
                  <a:schemeClr val="bg1"/>
                </a:solidFill>
                <a:latin typeface="Lucida Calligraphy" pitchFamily="66" charset="0"/>
              </a:rPr>
              <a:t>alguien,</a:t>
            </a:r>
            <a:endParaRPr lang="es-AR" sz="1600" i="1" dirty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AR" sz="1600" i="1" dirty="0">
                <a:solidFill>
                  <a:schemeClr val="bg1"/>
                </a:solidFill>
                <a:latin typeface="Lucida Calligraphy" pitchFamily="66" charset="0"/>
              </a:rPr>
              <a:t>cuyo nombre no puedo oír sin escalofrío;</a:t>
            </a:r>
          </a:p>
          <a:p>
            <a:r>
              <a:rPr lang="es-AR" sz="1600" i="1" dirty="0">
                <a:solidFill>
                  <a:schemeClr val="bg1"/>
                </a:solidFill>
                <a:latin typeface="Lucida Calligraphy" pitchFamily="66" charset="0"/>
              </a:rPr>
              <a:t>alguien por quien me olvido de esta existencia </a:t>
            </a:r>
            <a:r>
              <a:rPr lang="es-AR" sz="1600" i="1" dirty="0" smtClean="0">
                <a:solidFill>
                  <a:schemeClr val="bg1"/>
                </a:solidFill>
                <a:latin typeface="Lucida Calligraphy" pitchFamily="66" charset="0"/>
              </a:rPr>
              <a:t>mezquina,</a:t>
            </a:r>
            <a:endParaRPr lang="es-AR" sz="1600" i="1" dirty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AR" sz="1600" i="1" dirty="0">
                <a:solidFill>
                  <a:schemeClr val="bg1"/>
                </a:solidFill>
                <a:latin typeface="Lucida Calligraphy" pitchFamily="66" charset="0"/>
              </a:rPr>
              <a:t>por quien el día y la noche son para mí lo que quiera,</a:t>
            </a:r>
          </a:p>
        </p:txBody>
      </p:sp>
    </p:spTree>
  </p:cSld>
  <p:clrMapOvr>
    <a:masterClrMapping/>
  </p:clrMapOvr>
  <p:transition spd="slow" advClick="0" advTm="27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0"/>
                            </p:stCondLst>
                            <p:childTnLst>
                              <p:par>
                                <p:cTn id="2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CISNES ROMÁNTICO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3 Rectángulo"/>
          <p:cNvSpPr/>
          <p:nvPr/>
        </p:nvSpPr>
        <p:spPr>
          <a:xfrm>
            <a:off x="467544" y="409228"/>
            <a:ext cx="835292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sz="1600" i="1" dirty="0">
                <a:solidFill>
                  <a:schemeClr val="bg1"/>
                </a:solidFill>
                <a:latin typeface="Lucida Calligraphy" pitchFamily="66" charset="0"/>
              </a:rPr>
              <a:t>y mi cuerpo y espíritu flotan en su cuerpo y espíritu</a:t>
            </a:r>
          </a:p>
          <a:p>
            <a:r>
              <a:rPr lang="es-AR" sz="1600" i="1" dirty="0">
                <a:solidFill>
                  <a:schemeClr val="bg1"/>
                </a:solidFill>
                <a:latin typeface="Lucida Calligraphy" pitchFamily="66" charset="0"/>
              </a:rPr>
              <a:t>como leños perdidos que el mar anega o levanta</a:t>
            </a:r>
          </a:p>
          <a:p>
            <a:r>
              <a:rPr lang="es-AR" sz="1600" i="1" dirty="0">
                <a:solidFill>
                  <a:schemeClr val="bg1"/>
                </a:solidFill>
                <a:latin typeface="Lucida Calligraphy" pitchFamily="66" charset="0"/>
              </a:rPr>
              <a:t>libremente, con la libertad del amor,</a:t>
            </a:r>
          </a:p>
          <a:p>
            <a:r>
              <a:rPr lang="es-AR" sz="1600" i="1" dirty="0">
                <a:solidFill>
                  <a:schemeClr val="bg1"/>
                </a:solidFill>
                <a:latin typeface="Lucida Calligraphy" pitchFamily="66" charset="0"/>
              </a:rPr>
              <a:t>la única libertad que me exalta,</a:t>
            </a:r>
          </a:p>
          <a:p>
            <a:r>
              <a:rPr lang="es-AR" sz="1600" i="1" dirty="0">
                <a:solidFill>
                  <a:schemeClr val="bg1"/>
                </a:solidFill>
                <a:latin typeface="Lucida Calligraphy" pitchFamily="66" charset="0"/>
              </a:rPr>
              <a:t>la única libertad por que muero.</a:t>
            </a:r>
          </a:p>
        </p:txBody>
      </p:sp>
    </p:spTree>
  </p:cSld>
  <p:clrMapOvr>
    <a:masterClrMapping/>
  </p:clrMapOvr>
  <p:transition spd="slow" advClick="0" advTm="3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0"/>
                            </p:stCondLst>
                            <p:childTnLst>
                              <p:par>
                                <p:cTn id="2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slide0022_image0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4818"/>
            <a:ext cx="9144000" cy="5751258"/>
          </a:xfrm>
          <a:prstGeom prst="rect">
            <a:avLst/>
          </a:prstGeom>
          <a:ln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 prst="slope"/>
          </a:sp3d>
        </p:spPr>
      </p:pic>
      <p:sp>
        <p:nvSpPr>
          <p:cNvPr id="4" name="3 Rectángulo"/>
          <p:cNvSpPr/>
          <p:nvPr/>
        </p:nvSpPr>
        <p:spPr>
          <a:xfrm>
            <a:off x="179512" y="2357364"/>
            <a:ext cx="813690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AR" i="1" dirty="0">
                <a:solidFill>
                  <a:schemeClr val="bg1"/>
                </a:solidFill>
                <a:latin typeface="Lucida Calligraphy" pitchFamily="66" charset="0"/>
              </a:rPr>
              <a:t>Tú justificas mi existencia:</a:t>
            </a:r>
          </a:p>
          <a:p>
            <a:r>
              <a:rPr lang="es-AR" i="1" dirty="0">
                <a:solidFill>
                  <a:schemeClr val="bg1"/>
                </a:solidFill>
                <a:latin typeface="Lucida Calligraphy" pitchFamily="66" charset="0"/>
              </a:rPr>
              <a:t>si no te conozco, no he vivido;</a:t>
            </a:r>
          </a:p>
          <a:p>
            <a:r>
              <a:rPr lang="es-AR" i="1" dirty="0">
                <a:solidFill>
                  <a:schemeClr val="bg1"/>
                </a:solidFill>
                <a:latin typeface="Lucida Calligraphy" pitchFamily="66" charset="0"/>
              </a:rPr>
              <a:t>si muero sin conocerte, </a:t>
            </a:r>
            <a:endParaRPr lang="es-AR" i="1" dirty="0" smtClean="0">
              <a:solidFill>
                <a:schemeClr val="bg1"/>
              </a:solidFill>
              <a:latin typeface="Lucida Calligraphy" pitchFamily="66" charset="0"/>
            </a:endParaRPr>
          </a:p>
          <a:p>
            <a:r>
              <a:rPr lang="es-AR" i="1" dirty="0" smtClean="0">
                <a:solidFill>
                  <a:schemeClr val="bg1"/>
                </a:solidFill>
                <a:latin typeface="Lucida Calligraphy" pitchFamily="66" charset="0"/>
              </a:rPr>
              <a:t>no </a:t>
            </a:r>
            <a:r>
              <a:rPr lang="es-AR" i="1" dirty="0">
                <a:solidFill>
                  <a:schemeClr val="bg1"/>
                </a:solidFill>
                <a:latin typeface="Lucida Calligraphy" pitchFamily="66" charset="0"/>
              </a:rPr>
              <a:t>muero, porque no he vivido.</a:t>
            </a:r>
          </a:p>
        </p:txBody>
      </p:sp>
    </p:spTree>
  </p:cSld>
  <p:clrMapOvr>
    <a:masterClrMapping/>
  </p:clrMapOvr>
  <p:transition spd="slow" advClick="0" advTm="25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HERMOSAS ROS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6 Imagen" descr="TOTTY   2014.jpg"/>
          <p:cNvPicPr>
            <a:picLocks noChangeAspect="1"/>
          </p:cNvPicPr>
          <p:nvPr/>
        </p:nvPicPr>
        <p:blipFill>
          <a:blip r:embed="rId3" cstate="print">
            <a:lum contrast="10000"/>
          </a:blip>
          <a:srcRect b="2683"/>
          <a:stretch>
            <a:fillRect/>
          </a:stretch>
        </p:blipFill>
        <p:spPr>
          <a:xfrm>
            <a:off x="467544" y="3217540"/>
            <a:ext cx="1353312" cy="2088232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8" name="7 CuadroTexto"/>
          <p:cNvSpPr txBox="1"/>
          <p:nvPr/>
        </p:nvSpPr>
        <p:spPr>
          <a:xfrm>
            <a:off x="1763688" y="4801716"/>
            <a:ext cx="11521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2000" dirty="0" err="1" smtClean="0">
                <a:latin typeface="Lucida Calligraphy" pitchFamily="66" charset="0"/>
              </a:rPr>
              <a:t>Ilda</a:t>
            </a:r>
            <a:endParaRPr lang="es-AR" sz="2000" dirty="0">
              <a:latin typeface="Lucida Calligraphy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32240" y="4945732"/>
            <a:ext cx="19442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AR" sz="1400" dirty="0" err="1" smtClean="0"/>
              <a:t>Pps</a:t>
            </a:r>
            <a:r>
              <a:rPr lang="es-AR" sz="1400" dirty="0" smtClean="0"/>
              <a:t> sin fines de lucro</a:t>
            </a:r>
            <a:endParaRPr lang="es-AR" sz="1400" dirty="0"/>
          </a:p>
        </p:txBody>
      </p:sp>
    </p:spTree>
  </p:cSld>
  <p:clrMapOvr>
    <a:masterClrMapping/>
  </p:clrMapOvr>
  <p:transition spd="slow" advClick="0" advTm="20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00"/>
            <a:ext cx="9144000" cy="1905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0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AR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0" y="0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9370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0" y="3492500"/>
            <a:ext cx="2362200" cy="19685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0" y="4064000"/>
            <a:ext cx="1219200" cy="8255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00"/>
            <a:ext cx="533400" cy="4445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00"/>
            <a:ext cx="533400" cy="4445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00"/>
            <a:ext cx="533400" cy="4445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00"/>
            <a:ext cx="533400" cy="4445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570</TotalTime>
  <Words>250</Words>
  <Application>Microsoft Office PowerPoint</Application>
  <PresentationFormat>Presentación en pantalla (16:10)</PresentationFormat>
  <Paragraphs>34</Paragraphs>
  <Slides>10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10</vt:i4>
      </vt:variant>
    </vt:vector>
  </HeadingPairs>
  <TitlesOfParts>
    <vt:vector size="12" baseType="lpstr">
      <vt:lpstr>Tema de Office</vt:lpstr>
      <vt:lpstr>Diseño predeterminado</vt:lpstr>
      <vt:lpstr>“Si el hombre pudiera  decir  lo que ama”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Ilda</dc:creator>
  <cp:lastModifiedBy>Ilda</cp:lastModifiedBy>
  <cp:revision>27</cp:revision>
  <dcterms:created xsi:type="dcterms:W3CDTF">2015-04-28T13:23:40Z</dcterms:created>
  <dcterms:modified xsi:type="dcterms:W3CDTF">2015-04-29T15:01:46Z</dcterms:modified>
</cp:coreProperties>
</file>