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56" r:id="rId3"/>
    <p:sldId id="261" r:id="rId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QzGjcJ4t+TPbaPEtKmreQ==" hashData="vv9IttAzJUbE/BQ5MQ2f8DPFY3Py5LVhFxcVZfjE6vRPfEkl+hNb4chwdOTcjGyPtO7klGSKOcUMgLzH3231D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3300"/>
    <a:srgbClr val="003366"/>
    <a:srgbClr val="000066"/>
    <a:srgbClr val="000099"/>
    <a:srgbClr val="3333CC"/>
    <a:srgbClr val="00FFFF"/>
    <a:srgbClr val="0066FF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1116" y="15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082745-826E-4D2D-B564-F587F9F1CF0F}" type="datetimeFigureOut">
              <a:rPr lang="es-ES" smtClean="0"/>
              <a:t>11/06/2024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7875C8-44EC-4BBA-8FB6-E4B664FE43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3280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7875C8-44EC-4BBA-8FB6-E4B664FE432B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7433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412F8A-CD75-B894-A272-848C54DCD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45DD6-4501-5E77-EF42-9CE6E276A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1FF1D-2992-7CA2-FFCD-9F54AECCE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D45C5-585F-4532-89CC-7143DB752D62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317192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2B0FDD-D914-596A-9FFF-097CC5FBF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04B8ED-3374-364C-1F96-B951B050B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1AA5F-E833-3244-8BDC-533AC2154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30589-EC07-4C6D-86D2-C0D9D49C507E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4047010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0704BF-443D-33DE-189A-F572F97AA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FD0DE8-73F6-0687-A51C-8BA55DDD5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921CB9-814E-D994-00D1-5F70BF798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CDFE8-D95C-4EAD-905E-8023530D0D7C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130843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5D71633-4C17-081B-6B6A-049B088A1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49F7CB8-6473-D957-50D5-ABC25C5C8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FE51FF9-CD09-EA27-F229-1807C42E6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B60AE-C06E-4405-940E-B59783A538CB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5475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07FA62D-1B2C-65F2-4308-B502CEC23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AFA0CB1-39E8-CAD6-74BA-E8E27A4D3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7E270C2-E7F7-764C-74C5-5ED51E23B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DC5EC-537A-4895-A93A-C96673531DB6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819262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FC153C7-2845-2FBD-CFAC-7D5A89552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E6E1EE6-A61C-DE36-01F0-6CB97F4D1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DAF494D-6966-01A7-23EB-779B1CF23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5C227-A24C-4BE2-B768-E7CC7B7D0AC1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759150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7BBB94D-58E2-BCCB-57CB-DD3D83E74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9E4F88C-07B5-6D80-56B7-4CD53F376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9BE6FFA-6156-C13D-8F63-FE4EFE233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3FC12-D6E2-4C76-BC8A-88EA7A1C1900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859956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1F050F0-9864-8785-C170-1C6A1DA80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41DA94C-9C66-DAA7-5F98-11E608F8C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4CE87E2-2418-83E3-1C5B-BEDB62CC8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92C12-521B-4902-8AB5-5366FDB067EB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244736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1C6850E-37F4-39FF-2221-76A58B280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74DD0A8-DAB5-4EC1-70AA-BE358ED4C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B9A9BBB-6825-A706-1534-98C91DD87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631BD-A3FC-465E-AADE-7855C19CA0A4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742754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23884-6BDB-800E-7031-E8508A85A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57B328-431B-A041-BEF3-CD9CFA6E4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45326D-F159-5692-916E-1466DB9A0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49B80-EDA0-4AC9-BDB4-BE4779DAAB4E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581732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4C7AF9-0CDF-33C0-99ED-DB0598360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8F963C-8189-074D-8BCC-1AC736CFF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E24BED-68A0-9072-1DEA-692F3522D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9212C-74C9-4252-9E35-A694C040218E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1401788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C01274-27FA-B097-831C-976D9D41E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239C7E6-DC84-C246-D826-E8EE7518B8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31E416-BE55-D07F-CD26-F1F03533F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410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16F6152-82A8-45AC-870D-C4289C43F8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F641D5A-6B5C-6080-82BC-0E03D3EF25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D50BC-BB35-C865-A72F-40FC28FECF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F521DD-4C26-F048-D336-3C4751E1C5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D75895-6341-C47F-EE33-EAA6F2CE11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D3214-0A5F-4EFE-BF33-9CD61936616B}" type="slidenum">
              <a:rPr lang="fr-FR" altLang="es-ES"/>
              <a:pPr>
                <a:defRPr/>
              </a:pPr>
              <a:t>‹Nº›</a:t>
            </a:fld>
            <a:endParaRPr lang="fr-FR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4C02C0C-39BD-0B2C-B84D-7AC279B3EB1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21841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5">
            <a:extLst>
              <a:ext uri="{FF2B5EF4-FFF2-40B4-BE49-F238E27FC236}">
                <a16:creationId xmlns:a16="http://schemas.microsoft.com/office/drawing/2014/main" id="{C144FBF4-EF55-956A-6E1A-95EBA211E9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/>
        </p:blipFill>
        <p:spPr bwMode="auto">
          <a:xfrm>
            <a:off x="1055440" y="188641"/>
            <a:ext cx="10081120" cy="654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2" name="Rectangle 35">
            <a:extLst>
              <a:ext uri="{FF2B5EF4-FFF2-40B4-BE49-F238E27FC236}">
                <a16:creationId xmlns:a16="http://schemas.microsoft.com/office/drawing/2014/main" id="{7ADF9B8F-3FD2-F9FA-2FEE-350CC8A835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defRPr/>
            </a:pPr>
            <a:endParaRPr lang="es-ES" altLang="es-ES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B6871F8-B462-60AE-8635-4169804A3F53}"/>
              </a:ext>
            </a:extLst>
          </p:cNvPr>
          <p:cNvSpPr txBox="1"/>
          <p:nvPr/>
        </p:nvSpPr>
        <p:spPr>
          <a:xfrm>
            <a:off x="911424" y="-6302"/>
            <a:ext cx="750907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000" i="1" dirty="0">
                <a:solidFill>
                  <a:schemeClr val="bg1"/>
                </a:solidFill>
                <a:latin typeface="Bell MT" panose="02020503060305020303" pitchFamily="18" charset="0"/>
              </a:rPr>
              <a:t>Seré una sombra eterna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3AB7E62-4437-FF00-D118-96583B91BF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8" b="798"/>
          <a:stretch/>
        </p:blipFill>
        <p:spPr>
          <a:xfrm>
            <a:off x="1055440" y="122238"/>
            <a:ext cx="10081120" cy="6613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27">
            <a:extLst>
              <a:ext uri="{FF2B5EF4-FFF2-40B4-BE49-F238E27FC236}">
                <a16:creationId xmlns:a16="http://schemas.microsoft.com/office/drawing/2014/main" id="{FF4B6E5F-C73F-354C-E2ED-03C158947D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8208" y="1351508"/>
            <a:ext cx="288032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400" i="1" dirty="0">
                <a:solidFill>
                  <a:srgbClr val="00FFFF"/>
                </a:solidFill>
                <a:latin typeface="Bell MT" panose="02020503060305020303" pitchFamily="18" charset="0"/>
              </a:rPr>
              <a:t>¿Por qué, querida mía, </a:t>
            </a:r>
            <a:br>
              <a:rPr lang="es-ES" altLang="es-ES" sz="2400" i="1" dirty="0">
                <a:solidFill>
                  <a:srgbClr val="00FFFF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rgbClr val="00FFFF"/>
                </a:solidFill>
                <a:latin typeface="Bell MT" panose="02020503060305020303" pitchFamily="18" charset="0"/>
              </a:rPr>
              <a:t>si mi pasión de ayer está ya muerta </a:t>
            </a:r>
            <a:br>
              <a:rPr lang="es-ES" altLang="es-ES" sz="2400" i="1" dirty="0">
                <a:solidFill>
                  <a:srgbClr val="00FFFF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rgbClr val="00FFFF"/>
                </a:solidFill>
                <a:latin typeface="Bell MT" panose="02020503060305020303" pitchFamily="18" charset="0"/>
              </a:rPr>
              <a:t>y en tu rostro se anuncian los estragos </a:t>
            </a:r>
            <a:br>
              <a:rPr lang="es-ES" altLang="es-ES" sz="2400" i="1" dirty="0">
                <a:solidFill>
                  <a:srgbClr val="00FFFF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rgbClr val="00FFFF"/>
                </a:solidFill>
                <a:latin typeface="Bell MT" panose="02020503060305020303" pitchFamily="18" charset="0"/>
              </a:rPr>
              <a:t>de la vejez temida que se acerca, </a:t>
            </a:r>
            <a:br>
              <a:rPr lang="es-ES" altLang="es-ES" sz="2400" i="1" dirty="0">
                <a:solidFill>
                  <a:srgbClr val="00FFFF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rgbClr val="00FFFF"/>
                </a:solidFill>
                <a:latin typeface="Bell MT" panose="02020503060305020303" pitchFamily="18" charset="0"/>
              </a:rPr>
              <a:t>tu boca es una invitación al beso </a:t>
            </a:r>
            <a:br>
              <a:rPr lang="es-ES" altLang="es-ES" sz="2400" i="1" dirty="0">
                <a:solidFill>
                  <a:srgbClr val="00FFFF"/>
                </a:solidFill>
                <a:latin typeface="Bell MT" panose="02020503060305020303" pitchFamily="18" charset="0"/>
              </a:rPr>
            </a:br>
            <a:r>
              <a:rPr lang="es-ES" altLang="es-ES" sz="2400" i="1" dirty="0">
                <a:solidFill>
                  <a:srgbClr val="00FFFF"/>
                </a:solidFill>
                <a:latin typeface="Bell MT" panose="02020503060305020303" pitchFamily="18" charset="0"/>
              </a:rPr>
              <a:t>como lo fue en lejanas primaveras? </a:t>
            </a:r>
          </a:p>
        </p:txBody>
      </p:sp>
      <p:pic>
        <p:nvPicPr>
          <p:cNvPr id="6" name="Picture 29">
            <a:extLst>
              <a:ext uri="{FF2B5EF4-FFF2-40B4-BE49-F238E27FC236}">
                <a16:creationId xmlns:a16="http://schemas.microsoft.com/office/drawing/2014/main" id="{B9BA9DD7-DA23-2EDD-30EB-D8F394085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55440" y="116632"/>
            <a:ext cx="10153127" cy="66247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0">
            <a:extLst>
              <a:ext uri="{FF2B5EF4-FFF2-40B4-BE49-F238E27FC236}">
                <a16:creationId xmlns:a16="http://schemas.microsoft.com/office/drawing/2014/main" id="{E5C3665F-6E78-0DE8-E5EB-DE3946AE88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8088" y="674400"/>
            <a:ext cx="3887553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  <a:t>Es que mi desencanto nada puede </a:t>
            </a:r>
            <a:b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  <a:t>contra mi condición de ánima en pena </a:t>
            </a:r>
            <a:b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  <a:t>si a pesar de tus párpados exangües </a:t>
            </a:r>
            <a:b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  <a:t>y las blancuras de tu faz anémica, </a:t>
            </a:r>
            <a:b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  <a:t>aún se tiñen tus labios </a:t>
            </a:r>
            <a:b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  <a:t>con el color sangriento de las fresas </a:t>
            </a:r>
          </a:p>
        </p:txBody>
      </p:sp>
      <p:pic>
        <p:nvPicPr>
          <p:cNvPr id="8" name="Picture 31">
            <a:extLst>
              <a:ext uri="{FF2B5EF4-FFF2-40B4-BE49-F238E27FC236}">
                <a16:creationId xmlns:a16="http://schemas.microsoft.com/office/drawing/2014/main" id="{DDD6BEBD-E9C8-D05F-E753-FBB1180568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1029152" y="77935"/>
            <a:ext cx="10153126" cy="67021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2">
            <a:extLst>
              <a:ext uri="{FF2B5EF4-FFF2-40B4-BE49-F238E27FC236}">
                <a16:creationId xmlns:a16="http://schemas.microsoft.com/office/drawing/2014/main" id="{962A7CEE-948B-64B2-FE6D-6BF7D2C990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7448" y="1413062"/>
            <a:ext cx="3457575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  <a:t>A fuerza de quererte </a:t>
            </a:r>
            <a:b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  <a:t>me he convertido, Amor, en alma en pena, </a:t>
            </a:r>
            <a:b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  <a:t>y en el candor angélico de tu alma </a:t>
            </a:r>
            <a:b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</a:br>
            <a:r>
              <a:rPr lang="es-ES" altLang="es-ES" sz="3200" i="1" dirty="0">
                <a:solidFill>
                  <a:srgbClr val="00FFFF"/>
                </a:solidFill>
                <a:latin typeface="Bell MT" panose="02020503060305020303" pitchFamily="18" charset="0"/>
              </a:rPr>
              <a:t>seré una sombra eterna.</a:t>
            </a:r>
            <a:r>
              <a:rPr lang="es-ES" altLang="es-ES" sz="3200" i="1" dirty="0">
                <a:latin typeface="Bell MT" panose="02020503060305020303" pitchFamily="18" charset="0"/>
              </a:rPr>
              <a:t> </a:t>
            </a:r>
          </a:p>
        </p:txBody>
      </p:sp>
      <p:sp>
        <p:nvSpPr>
          <p:cNvPr id="10" name="Text Box 33">
            <a:extLst>
              <a:ext uri="{FF2B5EF4-FFF2-40B4-BE49-F238E27FC236}">
                <a16:creationId xmlns:a16="http://schemas.microsoft.com/office/drawing/2014/main" id="{A57D24FA-89CA-8B79-5B25-17ACCB376E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5585" y="5444935"/>
            <a:ext cx="2448967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es-ES" altLang="es-ES" sz="5400" i="1" dirty="0" err="1">
                <a:solidFill>
                  <a:srgbClr val="00FFFF"/>
                </a:solidFill>
                <a:latin typeface="Bell MT" panose="02020503060305020303" pitchFamily="18" charset="0"/>
              </a:rPr>
              <a:t>jrvg</a:t>
            </a:r>
            <a:endParaRPr lang="es-ES" altLang="es-ES" sz="5400" i="1" dirty="0">
              <a:solidFill>
                <a:srgbClr val="00FFFF"/>
              </a:solidFill>
              <a:latin typeface="Bell MT" panose="02020503060305020303" pitchFamily="18" charset="0"/>
            </a:endParaRPr>
          </a:p>
        </p:txBody>
      </p:sp>
      <p:sp>
        <p:nvSpPr>
          <p:cNvPr id="11" name="Text Box 34">
            <a:extLst>
              <a:ext uri="{FF2B5EF4-FFF2-40B4-BE49-F238E27FC236}">
                <a16:creationId xmlns:a16="http://schemas.microsoft.com/office/drawing/2014/main" id="{1572ACF3-BD3A-995B-DA4F-15750FED4B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576" y="6895178"/>
            <a:ext cx="30607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1800" dirty="0"/>
              <a:t>jrvallegomez@outlook.es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E5AFE6C8-FC53-50F4-001F-150892A9401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081725" y="183037"/>
            <a:ext cx="10081120" cy="6486322"/>
          </a:xfrm>
          <a:prstGeom prst="rect">
            <a:avLst/>
          </a:prstGeom>
        </p:spPr>
      </p:pic>
      <p:pic>
        <p:nvPicPr>
          <p:cNvPr id="14" name="audio1vbnmk">
            <a:hlinkClick r:id="" action="ppaction://media"/>
            <a:extLst>
              <a:ext uri="{FF2B5EF4-FFF2-40B4-BE49-F238E27FC236}">
                <a16:creationId xmlns:a16="http://schemas.microsoft.com/office/drawing/2014/main" id="{67CB352F-E362-F4C2-4F40-053AB9644AC9}"/>
              </a:ext>
            </a:extLst>
          </p:cNvPr>
          <p:cNvPicPr>
            <a:picLocks noRot="1" noChangeAspect="1"/>
          </p:cNvPicPr>
          <p:nvPr>
            <a:wavAudioFile r:embed="rId1" name="audio1vbnmk.wav"/>
          </p:nvPr>
        </p:nvPicPr>
        <p:blipFill>
          <a:blip r:embed="rId9"/>
          <a:stretch>
            <a:fillRect/>
          </a:stretch>
        </p:blipFill>
        <p:spPr>
          <a:xfrm>
            <a:off x="6116324" y="738944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9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mph" presetSubtype="2" fill="hold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500"/>
                            </p:stCondLst>
                            <p:childTnLst>
                              <p:par>
                                <p:cTn id="36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2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4500"/>
                            </p:stCondLst>
                            <p:childTnLst>
                              <p:par>
                                <p:cTn id="44" presetID="58" presetClass="entr" presetSubtype="0" accel="10000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mph" presetSubtype="2" fill="hold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0" presetClass="exit" presetSubtype="0" fill="hold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80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0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2000"/>
                            </p:stCondLst>
                            <p:childTnLst>
                              <p:par>
                                <p:cTn id="70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mph" presetSubtype="2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74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5" presetID="2" presetClass="exit" presetSubtype="9" fill="hold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49500"/>
                            </p:stCondLst>
                            <p:childTnLst>
                              <p:par>
                                <p:cTn id="8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1500"/>
                            </p:stCondLst>
                            <p:childTnLst>
                              <p:par>
                                <p:cTn id="84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6000"/>
                            </p:stCondLst>
                            <p:childTnLst>
                              <p:par>
                                <p:cTn id="101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0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5" grpId="0" build="allAtOnce"/>
      <p:bldP spid="5" grpId="1" build="allAtOnce"/>
      <p:bldP spid="7" grpId="0"/>
      <p:bldP spid="7" grpId="1"/>
      <p:bldP spid="7" grpId="2"/>
      <p:bldP spid="9" grpId="0" build="allAtOnce"/>
      <p:bldP spid="9" grpId="1" build="allAtOnce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E77B3BD-92E8-0A42-7126-455C485B93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E534147-1528-84F3-6796-3A1621DAD9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6984E30-1C96-AC9D-7FF5-3DB04A144E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38B3C91-8152-3188-C0DE-4C6EAD0F6B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4F55AFD-7A94-9121-2A76-72C999B75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88CB023-F31A-1A3F-211B-2103A7BCF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097CFD2-3066-860F-26F1-832E4B399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52A2AAE5-D14E-181E-9C35-C9EEBD07F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AA4499C2-AF69-9911-6A93-56138E2CB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A73A0B3-FCAA-7DEE-8CF4-FBACDC370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B1BDC13-BEB0-63D3-2A50-AE8365C64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34E7380-33D6-9F30-0BE1-592A030D0AD3}"/>
              </a:ext>
            </a:extLst>
          </p:cNvPr>
          <p:cNvSpPr txBox="1"/>
          <p:nvPr/>
        </p:nvSpPr>
        <p:spPr>
          <a:xfrm>
            <a:off x="623392" y="7029400"/>
            <a:ext cx="2043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15380165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dèle par défaut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161</Words>
  <Application>Microsoft Office PowerPoint</Application>
  <PresentationFormat>Panorámica</PresentationFormat>
  <Paragraphs>10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Aptos</vt:lpstr>
      <vt:lpstr>Arial</vt:lpstr>
      <vt:lpstr>Aptos Display</vt:lpstr>
      <vt:lpstr>Microsoft YaHei</vt:lpstr>
      <vt:lpstr>Modèle par défaut</vt:lpstr>
      <vt:lpstr>Diseño predeterminado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Sere una sombra eterna....</dc:title>
  <dc:creator>jrvallegomez@outlook.es</dc:creator>
  <cp:keywords>poesia</cp:keywords>
  <dc:description>fait le 2 juin à 10 h</dc:description>
  <cp:lastModifiedBy>jose ruiz</cp:lastModifiedBy>
  <cp:revision>8</cp:revision>
  <dcterms:created xsi:type="dcterms:W3CDTF">2006-05-23T12:28:52Z</dcterms:created>
  <dcterms:modified xsi:type="dcterms:W3CDTF">2024-06-11T12:54:29Z</dcterms:modified>
  <cp:category>amour</cp:category>
</cp:coreProperties>
</file>