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5oU6EqshRkxji3k7vQmzQ==" hashData="sdOyRZHV3vg/1os5qudkx/zJh7CEbmvNPI3qpSnGyj5KSwaZMPCYqPAw938h/OeYkIDHtP4c706nsq0SxBem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98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D0F286-7F11-4FC1-A193-5C8CE22F5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5CEA378-EFEE-4A1F-95E4-8E18850CE9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9791A2-CDEB-4BB6-AE20-7D5639058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BD55C2-4836-451C-9C8F-AFCE80C25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AAE4D3-0287-4531-B821-F913418C2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376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311DDA-7A62-4061-8C9F-D3C3E3D60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C70E07-914C-425F-9E57-A3F3A38AC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8F3672-E3B6-42EF-82E0-2A86CACF4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2C76D9-998B-4790-B6B1-4D44C771E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AF5B9C-757A-43BC-99D6-BAE03BB70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936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09A1CB-BFA7-4169-B1C5-6845555F8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CCCD1E7-DB00-4942-84B6-6D500F8B9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9F71F6-B010-4466-B17B-66D5A3BBD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A3F6B0-D60E-4883-9738-82B7A97DE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1A9D34-F6BF-42DA-9577-8C5145AC0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4586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E70BC1-4664-4E7F-B1D8-33ACC6DD8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FA9E67-D482-45CC-8E49-38B8A1C610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1A145D-614D-43F3-9BF3-B925B76456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EE012B-A3F1-4D2F-9BD4-1B510937F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0CEE23-0F3D-49E5-95EB-50632CCA4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647C9E2-4D0E-4EB0-8B77-C429E3DCF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1325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774FF1-D3B7-490C-922A-53C17747A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3F75FB-B4D9-41BD-8D5C-C96F9E4E6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D3AFF65-69FC-46DA-83A4-C1D54D958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C333F0-2106-487C-B66C-C976384BC7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A673751-0EFE-446E-B75B-8D94CC5B10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867170B-81F6-47EF-9C37-79806A73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E759A58-7F97-4988-B586-4729F7DFE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2631AEE-9BDA-4D18-B7A0-A41E49E7D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95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36353B-BEF1-4C73-9F12-9CB81E67F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70BA745-99C9-491E-B7D6-69F25B296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C22911C-4DCE-4479-ACAA-4A8466F8B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80614ED-0898-4203-B951-82B9B75FB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7717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D1727F9-9A71-4329-A68D-186ECFADD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45FE6FD-0DA9-4F19-8420-111C3EC67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4B09E8-CA8B-4FB5-BEEA-6669EBA9D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8952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EB8FF6-99B8-42A9-B893-9431EE1C1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17C441-4E06-4D17-A61E-26956C2D0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35CE7C-FDE7-4078-8BC2-1639436A65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539B2F-DBD8-40D2-B57F-A46246683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5609B3-0204-40DD-92DE-CD38C75F7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D755133-253D-4B88-826D-ECE330594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2044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4E399E-7008-4116-B329-676735E24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E6516B-1CD0-4BD1-9083-A267E29111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E9502A-3757-4655-89F2-F559406C59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5FA61ED-88F8-4C79-9F7F-B30EB6B2F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43FAF99-493F-4A77-82D0-D2CB49448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CD4D20-5AB3-464C-9B3E-FB0816089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395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D645F9-1539-49ED-9774-2B6501104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3BD6ADF-E1B7-4397-A428-7482C1A7EF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56F60F-1D21-4606-A4FB-0AE757D99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578F78-4EB8-48D1-B077-4043E038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1E5647-CBCA-4CBF-A7E1-B622FDD79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434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0DB127B-66F1-4F1E-945C-6135C82C33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09CE10-DCAC-4CE9-A6C0-E0E18BEDAB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46C2B3-85F1-4CA2-93A6-AA4DE6E6F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3C7419-E99A-4288-8F14-028CE2CE8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49DE06-4331-4222-AE35-6DE8051B1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88451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9B3603-1357-91C7-8B9A-0536262B3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18F874-BD86-292A-FD3C-26F329E4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3F35CD-6D17-13AB-30FC-B10A03EC1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133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4146AC-8AB4-4B2A-ACA6-AB0D5CDE9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A2449BA-4CA1-4F80-9742-23FEE3CA7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2878AD-CB64-4F21-A8F5-4AFD31E4BF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89800-53A1-4CA5-822A-0BE282770E64}" type="datetimeFigureOut">
              <a:rPr lang="es-ES" smtClean="0"/>
              <a:t>14/12/2024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902E5F-0A3B-45D7-BD6E-5DF7C21EE5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B6467E-028E-4DDC-97EA-0701E9A13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DB6A8-6EFC-4672-AEC8-75B3124C99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242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FB2843D-2ECD-62C2-4EF6-C93623A1BC0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062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50">
            <a:extLst>
              <a:ext uri="{FF2B5EF4-FFF2-40B4-BE49-F238E27FC236}">
                <a16:creationId xmlns:a16="http://schemas.microsoft.com/office/drawing/2014/main" id="{EB9498C2-FBA6-4166-906D-42FD4B34B9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6" b="9244"/>
          <a:stretch/>
        </p:blipFill>
        <p:spPr bwMode="auto">
          <a:xfrm>
            <a:off x="0" y="0"/>
            <a:ext cx="11164186" cy="556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2C63E58-D118-45F9-BAC3-222364546841}"/>
              </a:ext>
            </a:extLst>
          </p:cNvPr>
          <p:cNvSpPr txBox="1"/>
          <p:nvPr/>
        </p:nvSpPr>
        <p:spPr>
          <a:xfrm>
            <a:off x="5882529" y="647062"/>
            <a:ext cx="47203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Sera Que Ame </a:t>
            </a:r>
          </a:p>
        </p:txBody>
      </p:sp>
      <p:pic>
        <p:nvPicPr>
          <p:cNvPr id="24" name="07 - Yo Soy Aquélcortada(1)">
            <a:hlinkClick r:id="" action="ppaction://media"/>
            <a:extLst>
              <a:ext uri="{FF2B5EF4-FFF2-40B4-BE49-F238E27FC236}">
                <a16:creationId xmlns:a16="http://schemas.microsoft.com/office/drawing/2014/main" id="{F9C4626B-42F2-0A17-15B9-3A616DA5F8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28673" y="7259498"/>
            <a:ext cx="609600" cy="6096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BBEBC8F-C0EF-8B15-6D0C-B681400D7A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24" b="38657"/>
          <a:stretch/>
        </p:blipFill>
        <p:spPr>
          <a:xfrm>
            <a:off x="431765" y="350874"/>
            <a:ext cx="11072785" cy="556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151">
            <a:extLst>
              <a:ext uri="{FF2B5EF4-FFF2-40B4-BE49-F238E27FC236}">
                <a16:creationId xmlns:a16="http://schemas.microsoft.com/office/drawing/2014/main" id="{F7C18C8B-A2C4-E692-4742-0140AD6D4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765" y="2691049"/>
            <a:ext cx="3448807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Y si . te amé a contramano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descalza de egoísmos </a:t>
            </a:r>
          </a:p>
          <a:p>
            <a:pPr algn="ctr"/>
            <a:r>
              <a:rPr lang="es-AR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atropelladamente , sin certezas</a:t>
            </a:r>
            <a:endParaRPr lang="es-ES" altLang="es-ES" sz="3200" i="1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5E9B144-9D28-00A6-0CD5-90B1DB2EFE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58" b="13758"/>
          <a:stretch/>
        </p:blipFill>
        <p:spPr>
          <a:xfrm>
            <a:off x="931514" y="861237"/>
            <a:ext cx="10969923" cy="556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angle 153">
            <a:extLst>
              <a:ext uri="{FF2B5EF4-FFF2-40B4-BE49-F238E27FC236}">
                <a16:creationId xmlns:a16="http://schemas.microsoft.com/office/drawing/2014/main" id="{C97D8166-C69F-8D98-43C5-8938C6E33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814" y="1645837"/>
            <a:ext cx="493248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Es con la punta de los dedos</a:t>
            </a:r>
            <a:b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</a:br>
            <a: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que sostengo la nostalgia ,</a:t>
            </a:r>
            <a:b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</a:br>
            <a: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al consentir los remolinos</a:t>
            </a:r>
            <a:b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</a:br>
            <a: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de esta fiebre pendular </a:t>
            </a:r>
          </a:p>
          <a:p>
            <a:pPr algn="ctr"/>
            <a:r>
              <a:rPr lang="es-ES" altLang="es-ES" sz="32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que no se duerme .</a:t>
            </a:r>
            <a:endParaRPr lang="es-ES" altLang="es-ES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C4D829F-2B70-9781-D7C5-7E1D205DEE2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0"/>
          <a:stretch/>
        </p:blipFill>
        <p:spPr>
          <a:xfrm>
            <a:off x="1368178" y="1346024"/>
            <a:ext cx="10823821" cy="55119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 Box 155">
            <a:extLst>
              <a:ext uri="{FF2B5EF4-FFF2-40B4-BE49-F238E27FC236}">
                <a16:creationId xmlns:a16="http://schemas.microsoft.com/office/drawing/2014/main" id="{B92D7D38-CA98-02DB-A767-7DC849C65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893" y="1805127"/>
            <a:ext cx="4031931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Cuando los límites se extirpan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donde yace la ausencia,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hurgando </a:t>
            </a:r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anose="03080402000500000000" pitchFamily="66" charset="0"/>
              </a:rPr>
              <a:t>en</a:t>
            </a:r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 el vacío</a:t>
            </a:r>
            <a:b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</a:br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por extraviar sus parches.</a:t>
            </a:r>
          </a:p>
          <a:p>
            <a:pPr algn="ctr"/>
            <a:endParaRPr lang="es-ES" altLang="es-ES" sz="3200" i="1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anose="03080402000500000000" pitchFamily="66" charset="0"/>
              </a:rPr>
              <a:t>Será que amé </a:t>
            </a:r>
          </a:p>
        </p:txBody>
      </p:sp>
      <p:sp>
        <p:nvSpPr>
          <p:cNvPr id="10" name="Text Box 158">
            <a:extLst>
              <a:ext uri="{FF2B5EF4-FFF2-40B4-BE49-F238E27FC236}">
                <a16:creationId xmlns:a16="http://schemas.microsoft.com/office/drawing/2014/main" id="{648F3CD5-3508-A578-8D9B-9C122517E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48838" y="6072071"/>
            <a:ext cx="1752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600" i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jrvg</a:t>
            </a:r>
            <a:endParaRPr lang="es-ES" altLang="es-ES" sz="3600" i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</p:txBody>
      </p:sp>
      <p:sp>
        <p:nvSpPr>
          <p:cNvPr id="11" name="Text Box 160">
            <a:extLst>
              <a:ext uri="{FF2B5EF4-FFF2-40B4-BE49-F238E27FC236}">
                <a16:creationId xmlns:a16="http://schemas.microsoft.com/office/drawing/2014/main" id="{803DDB0E-C217-BA12-1395-11060ED82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132400"/>
            <a:ext cx="33917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16EADFD-D1D9-115D-2B95-2A6ADF20880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67" y="6990104"/>
            <a:ext cx="1100005" cy="83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7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54" presetClass="exit" presetSubtype="0" decel="100000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3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900"/>
                            </p:stCondLst>
                            <p:childTnLst>
                              <p:par>
                                <p:cTn id="43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30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6100"/>
                            </p:stCondLst>
                            <p:childTnLst>
                              <p:par>
                                <p:cTn id="59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2100"/>
                            </p:stCondLst>
                            <p:childTnLst>
                              <p:par>
                                <p:cTn id="64" presetID="56" presetClass="exit" presetSubtype="0" fill="hold" grpId="1" nodeType="after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5" dur="1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66" dur="1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6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400"/>
                            </p:stCondLst>
                            <p:childTnLst>
                              <p:par>
                                <p:cTn id="7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99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9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8" grpId="0"/>
      <p:bldP spid="3" grpId="0"/>
      <p:bldP spid="3" grpId="1"/>
      <p:bldP spid="5" grpId="0"/>
      <p:bldP spid="5" grpId="1"/>
      <p:bldP spid="9" grpId="0"/>
      <p:bldP spid="9" grpId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5663A74-3E08-3BD5-6639-F135E5DD8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19322E7-310D-B3D7-345F-FDDE7B1109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1FAF9BA-0A68-EA24-92BB-BFA798F0B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DFA7BA6-A08E-D528-9F04-C91EE8E5D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221BA30-928B-6742-46D9-8F3C9396A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17B7568-F127-99B0-411A-639EB9BF3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37CFD6B-6064-9665-2396-2F6864CA5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A31C261-398B-FCCB-3F5C-B5BBA3A81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B508F2D-520C-A4D8-E143-EBA93189C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D39212C-C35E-5DEF-A09F-36DBDA51C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EF49B45-F25F-E589-215B-10403D54A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C14BA4C-88F5-E362-0BF5-9EEEB982E296}"/>
              </a:ext>
            </a:extLst>
          </p:cNvPr>
          <p:cNvSpPr txBox="1"/>
          <p:nvPr/>
        </p:nvSpPr>
        <p:spPr>
          <a:xfrm>
            <a:off x="108284" y="7014411"/>
            <a:ext cx="1780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2012021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100</Words>
  <Application>Microsoft Office PowerPoint</Application>
  <PresentationFormat>Panorámica</PresentationFormat>
  <Paragraphs>14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Ink Free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Sera que ame...........</dc:title>
  <dc:subject>ppsx</dc:subject>
  <dc:creator>jrvalleruiz@hotmail.com</dc:creator>
  <cp:keywords>poesia</cp:keywords>
  <cp:lastModifiedBy>jose ruiz</cp:lastModifiedBy>
  <cp:revision>40</cp:revision>
  <dcterms:created xsi:type="dcterms:W3CDTF">2022-11-30T13:34:35Z</dcterms:created>
  <dcterms:modified xsi:type="dcterms:W3CDTF">2024-12-14T09:17:09Z</dcterms:modified>
</cp:coreProperties>
</file>