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71" r:id="rId4"/>
    <p:sldId id="276" r:id="rId5"/>
    <p:sldId id="263" r:id="rId6"/>
    <p:sldId id="258" r:id="rId7"/>
    <p:sldId id="274" r:id="rId8"/>
    <p:sldId id="259" r:id="rId9"/>
    <p:sldId id="265" r:id="rId10"/>
    <p:sldId id="275" r:id="rId11"/>
    <p:sldId id="273" r:id="rId12"/>
    <p:sldId id="270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CB/UfiJBCbmWPjm+qtssA" hashData="wueA+sseUBno0ZaQ3isYu+tpwH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D7A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B967-9B22-4C52-9D2B-4E13B9BE24FE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AC0A-C77F-4487-A8A4-7BD2CFD23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B967-9B22-4C52-9D2B-4E13B9BE24FE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AC0A-C77F-4487-A8A4-7BD2CFD23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B967-9B22-4C52-9D2B-4E13B9BE24FE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AC0A-C77F-4487-A8A4-7BD2CFD23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B967-9B22-4C52-9D2B-4E13B9BE24FE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AC0A-C77F-4487-A8A4-7BD2CFD23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B967-9B22-4C52-9D2B-4E13B9BE24FE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AC0A-C77F-4487-A8A4-7BD2CFD23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B967-9B22-4C52-9D2B-4E13B9BE24FE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AC0A-C77F-4487-A8A4-7BD2CFD23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B967-9B22-4C52-9D2B-4E13B9BE24FE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AC0A-C77F-4487-A8A4-7BD2CFD23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B967-9B22-4C52-9D2B-4E13B9BE24FE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AC0A-C77F-4487-A8A4-7BD2CFD23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B967-9B22-4C52-9D2B-4E13B9BE24FE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AC0A-C77F-4487-A8A4-7BD2CFD23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B967-9B22-4C52-9D2B-4E13B9BE24FE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AC0A-C77F-4487-A8A4-7BD2CFD23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B967-9B22-4C52-9D2B-4E13B9BE24FE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AC0A-C77F-4487-A8A4-7BD2CFD23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56F871-0DAD-4B13-B483-51E527C613F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0B967-9B22-4C52-9D2B-4E13B9BE24FE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65AC0A-C77F-4487-A8A4-7BD2CFD23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F32B66-B0AF-46C4-9373-E2596C68907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sa62.centerblog.net/rub-amour-couple-.html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rp-specials-romanc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6429452" y="0"/>
            <a:ext cx="17645186" cy="6858000"/>
          </a:xfrm>
        </p:spPr>
      </p:pic>
      <p:pic>
        <p:nvPicPr>
          <p:cNvPr id="5" name="4 Imagen" descr="Imagen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84" y="-500090"/>
            <a:ext cx="9715568" cy="7643866"/>
          </a:xfrm>
          <a:prstGeom prst="rect">
            <a:avLst/>
          </a:prstGeom>
        </p:spPr>
      </p:pic>
      <p:pic>
        <p:nvPicPr>
          <p:cNvPr id="8208" name="Picture 16" descr="Loading...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143108" y="5214950"/>
            <a:ext cx="6143636" cy="105948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285852" y="6286520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7884" y="642918"/>
            <a:ext cx="4476750" cy="885825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3174" y="428604"/>
            <a:ext cx="4476750" cy="704832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5625" y="1285860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18000">
    <p:sndAc>
      <p:stSnd>
        <p:snd r:embed="rId2" name="Kenny G - The Mom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413 0 L 0.15955 0 " pathEditMode="relative" rAng="0" ptsTypes="AA">
                                      <p:cBhvr>
                                        <p:cTn id="6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nastol.com.ua/pic/201111/1366x768/nastol.com.ua-108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001024" y="5929330"/>
            <a:ext cx="77816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err="1" smtClean="0">
                <a:solidFill>
                  <a:schemeClr val="bg1"/>
                </a:solidFill>
              </a:rPr>
              <a:t>Pac-Jaz</a:t>
            </a:r>
            <a:endParaRPr lang="es-ES" sz="1600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285728"/>
            <a:ext cx="53158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sufro por un amor  fracasado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928670"/>
            <a:ext cx="42530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sufro porque aquellas 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palabras de amor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2071678"/>
            <a:ext cx="43428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inundaban mis oídos  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murieron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7650" name="Picture 2" descr="http://www.nastol.com.ua/pic/201105/1366x768/nastol.com.ua-25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429124" y="-7858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310626" y="0"/>
            <a:ext cx="4833374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Aquellos besos apasionados 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extinguieron</a:t>
            </a:r>
          </a:p>
          <a:p>
            <a:endParaRPr lang="es-ES" dirty="0" smtClean="0">
              <a:solidFill>
                <a:srgbClr val="FFFF00"/>
              </a:solidFill>
              <a:latin typeface="Harrington" pitchFamily="82" charset="0"/>
            </a:endParaRPr>
          </a:p>
          <a:p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5000628" y="5473005"/>
            <a:ext cx="372570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Aquellas caricias…  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son solo  un  recuerdo</a:t>
            </a:r>
          </a:p>
          <a:p>
            <a:endParaRPr lang="es-ES" sz="2800" dirty="0"/>
          </a:p>
        </p:txBody>
      </p:sp>
      <p:sp>
        <p:nvSpPr>
          <p:cNvPr id="8" name="7 CuadroTexto"/>
          <p:cNvSpPr txBox="1"/>
          <p:nvPr/>
        </p:nvSpPr>
        <p:spPr>
          <a:xfrm>
            <a:off x="0" y="6211669"/>
            <a:ext cx="7050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</a:rPr>
              <a:t>Pac-Jaz</a:t>
            </a:r>
            <a:endParaRPr lang="es-ES" sz="1400" dirty="0" smtClean="0">
              <a:solidFill>
                <a:srgbClr val="FF00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 descr="http://www.nastol.com.ua/pic/201111/1366x768/nastol.com.ua-111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1357290" y="285728"/>
            <a:ext cx="6923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mi corazón sigue prisionero del amor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001024" y="6215082"/>
            <a:ext cx="63177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0000"/>
                </a:solidFill>
              </a:rPr>
              <a:t>Pac-Jaz</a:t>
            </a:r>
            <a:endParaRPr lang="es-ES" sz="1200" dirty="0" smtClean="0">
              <a:solidFill>
                <a:srgbClr val="FF0000"/>
              </a:solidFill>
            </a:endParaRPr>
          </a:p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214942" y="1643050"/>
            <a:ext cx="35108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 Yo te sigo amando ! 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000628" y="3143248"/>
            <a:ext cx="3676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¡Yo te sigo queriendo !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572132" y="4214818"/>
            <a:ext cx="31213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¡Yo sigo sufriendo!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  <a:hlinkClick r:id="rId2" tooltip="Ampliar la imagen isa62.centerblog.net"/>
              </a:rPr>
              <a:t>  </a:t>
            </a:r>
            <a:r>
              <a:rPr kumimoji="0" lang="es-ES" sz="36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</a:r>
            <a:endParaRPr kumimoji="0" lang="es-E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_</a:t>
            </a:r>
          </a:p>
        </p:txBody>
      </p:sp>
      <p:pic>
        <p:nvPicPr>
          <p:cNvPr id="6" name="5 Imagen" descr="nastol.com.ua-9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6 CuadroTexto"/>
          <p:cNvSpPr txBox="1"/>
          <p:nvPr/>
        </p:nvSpPr>
        <p:spPr>
          <a:xfrm>
            <a:off x="4500562" y="5357826"/>
            <a:ext cx="408316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¿Amar?  O ¿ ser  amado?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¡Yo no quiero  amar!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</a:p>
          <a:p>
            <a:pPr algn="ctr"/>
            <a:endParaRPr lang="es-ES" sz="2800" b="1" dirty="0">
              <a:solidFill>
                <a:sysClr val="windowText" lastClr="000000"/>
              </a:solidFill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215338" y="285728"/>
            <a:ext cx="631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</a:rPr>
              <a:t>Pac-Jaz</a:t>
            </a:r>
            <a:endParaRPr lang="es-ES" sz="1200" dirty="0" smtClean="0">
              <a:solidFill>
                <a:schemeClr val="bg1"/>
              </a:solidFill>
            </a:endParaRPr>
          </a:p>
          <a:p>
            <a:endParaRPr lang="es-E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://www.nastol.com.ua/pic/201109/1366x768/nastol.com.ua-79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502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285728"/>
            <a:ext cx="57422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¡Yo  quiero matar mis sentimientos !</a:t>
            </a:r>
          </a:p>
          <a:p>
            <a:endParaRPr lang="es-ES" sz="28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5214950"/>
            <a:ext cx="5093061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 No quiero estar y no sentirte ! </a:t>
            </a:r>
          </a:p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594083" y="5903893"/>
            <a:ext cx="55499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¡No quiero desearte  y no tenerte ! </a:t>
            </a:r>
          </a:p>
          <a:p>
            <a:endParaRPr lang="es-ES" sz="2800" dirty="0">
              <a:solidFill>
                <a:srgbClr val="FFC00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215338" y="0"/>
            <a:ext cx="705001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</a:rPr>
              <a:t>Pac-Jaz</a:t>
            </a:r>
            <a:endParaRPr lang="es-ES" sz="1400" dirty="0" smtClean="0">
              <a:solidFill>
                <a:srgbClr val="FF0000"/>
              </a:solidFill>
            </a:endParaRPr>
          </a:p>
          <a:p>
            <a:endParaRPr lang="es-ES" sz="2000" dirty="0" smtClean="0">
              <a:solidFill>
                <a:srgbClr val="FFFF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astol.com.ua-9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2214546" y="214290"/>
            <a:ext cx="66415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quiero tomar tu mano y sentirla inerte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quiero besar tus labios y sentir el frío</a:t>
            </a:r>
          </a:p>
          <a:p>
            <a:endParaRPr lang="es-ES" sz="2800" dirty="0">
              <a:solidFill>
                <a:srgbClr val="FFFF00"/>
              </a:solidFill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365838" y="6215083"/>
            <a:ext cx="7781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</a:rPr>
              <a:t>Pac-Jaz</a:t>
            </a:r>
            <a:endParaRPr lang="es-ES" sz="1400" dirty="0" smtClean="0">
              <a:solidFill>
                <a:srgbClr val="FF0000"/>
              </a:solidFill>
            </a:endParaRPr>
          </a:p>
          <a:p>
            <a:endParaRPr lang="es-ES" sz="1600" dirty="0">
              <a:solidFill>
                <a:srgbClr val="FFFF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-357222" y="4611231"/>
            <a:ext cx="64261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quiero abrazarte  y solo sentir el latir del corazón mío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quiero sentir tu corazón vacío</a:t>
            </a:r>
          </a:p>
          <a:p>
            <a:pPr algn="ctr"/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astol.com.ua-9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8487" cy="6858000"/>
          </a:xfr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8143900" y="5715016"/>
            <a:ext cx="631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</a:rPr>
              <a:t>Pac-Jaz</a:t>
            </a:r>
            <a:endParaRPr lang="es-ES" sz="1200" dirty="0" smtClean="0">
              <a:solidFill>
                <a:schemeClr val="bg1"/>
              </a:solidFill>
            </a:endParaRPr>
          </a:p>
          <a:p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86776" y="4286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5572132" y="285728"/>
            <a:ext cx="4357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quiero amar 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0" y="5572140"/>
            <a:ext cx="5020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 matar mis sentimientos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8" name="Picture 4" descr="http://www.nastol.com.ua/pic/201109/1366x768/nastol.com.ua-79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6" descr="http://saludalavista.com/wp-content/woo_custom/287-llorar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/>
          </a:blip>
          <a:srcRect t="-2164" r="25121"/>
          <a:stretch>
            <a:fillRect/>
          </a:stretch>
        </p:blipFill>
        <p:spPr bwMode="auto">
          <a:xfrm rot="19675847">
            <a:off x="256842" y="-45619"/>
            <a:ext cx="3892203" cy="477721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0" y="4714884"/>
            <a:ext cx="398615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¡No vale  la pena  solo 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dan  sufrimiento!</a:t>
            </a:r>
          </a:p>
          <a:p>
            <a:endParaRPr lang="es-ES" sz="2800" dirty="0">
              <a:solidFill>
                <a:schemeClr val="bg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072462" y="5929330"/>
            <a:ext cx="705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FF00"/>
                </a:solidFill>
              </a:rPr>
              <a:t>Pac-Jaz</a:t>
            </a:r>
            <a:endParaRPr lang="es-ES" sz="1400" dirty="0" smtClean="0">
              <a:solidFill>
                <a:srgbClr val="FFFF00"/>
              </a:solidFill>
            </a:endParaRPr>
          </a:p>
          <a:p>
            <a:endParaRPr lang="es-ES" sz="1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astol.com.ua-825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357158" y="6072206"/>
            <a:ext cx="5072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Poesía </a:t>
            </a:r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: </a:t>
            </a:r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 </a:t>
            </a:r>
            <a:endParaRPr lang="es-ES" sz="2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429356" y="6000768"/>
            <a:ext cx="2382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Diseño :   Jazmín</a:t>
            </a:r>
            <a:endParaRPr lang="es-ES" sz="2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143900" y="428604"/>
            <a:ext cx="70500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FF00"/>
                </a:solidFill>
              </a:rPr>
              <a:t>Pac-Jaz</a:t>
            </a:r>
            <a:endParaRPr lang="es-ES" sz="1400" dirty="0" smtClean="0">
              <a:solidFill>
                <a:srgbClr val="FFFF00"/>
              </a:solidFill>
            </a:endParaRPr>
          </a:p>
          <a:p>
            <a:endParaRPr lang="es-ES" dirty="0" smtClean="0">
              <a:solidFill>
                <a:srgbClr val="FFFF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.-SENTIMIENTOS-.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-.-SENTIMIENTOS-.-</Template>
  <TotalTime>0</TotalTime>
  <Words>220</Words>
  <Application>Microsoft Office PowerPoint</Application>
  <PresentationFormat>Presentación en pantalla (4:3)</PresentationFormat>
  <Paragraphs>71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-.-SENTIMIENTOS-.-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2012-07-03T17:36:15Z</dcterms:created>
  <dcterms:modified xsi:type="dcterms:W3CDTF">2012-07-03T17:37:20Z</dcterms:modified>
</cp:coreProperties>
</file>