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4" r:id="rId10"/>
  </p:sldIdLst>
  <p:sldSz cx="14041438" cy="7921625"/>
  <p:notesSz cx="6858000" cy="9144000"/>
  <p:defaultTextStyle>
    <a:defPPr>
      <a:defRPr lang="es-AR"/>
    </a:defPPr>
    <a:lvl1pPr marL="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3779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7558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1338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51176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188970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26764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64558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02352" algn="l" defTabSz="1275588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SiPceZmgf7hTcMY7neQIg==" hashData="o0e71MS+0COR0Ev3NDOYsmOF6G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54" autoAdjust="0"/>
    <p:restoredTop sz="94660"/>
  </p:normalViewPr>
  <p:slideViewPr>
    <p:cSldViewPr>
      <p:cViewPr varScale="1">
        <p:scale>
          <a:sx n="51" d="100"/>
          <a:sy n="51" d="100"/>
        </p:scale>
        <p:origin x="-516" y="-90"/>
      </p:cViewPr>
      <p:guideLst>
        <p:guide orient="horz" pos="2495"/>
        <p:guide pos="442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0A5BC-D90D-414A-8BD7-96E7534F94FD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90525" y="685800"/>
            <a:ext cx="6076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DA9BF7-CC42-4D37-A991-DF4F5822CFF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DA9BF7-CC42-4D37-A991-DF4F5822CFFB}" type="slidenum">
              <a:rPr lang="es-AR" smtClean="0"/>
              <a:pPr/>
              <a:t>5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3108" y="2460840"/>
            <a:ext cx="11935222" cy="169801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06216" y="4488922"/>
            <a:ext cx="9829007" cy="20244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377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755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133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511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88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26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64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023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DE1AA-9054-4414-BE2D-3ACE9EA38065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BF67-2133-4653-9F7C-A5648CEB160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DE1AA-9054-4414-BE2D-3ACE9EA38065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BF67-2133-4653-9F7C-A5648CEB160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09177" y="5090379"/>
            <a:ext cx="11935222" cy="1573323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09177" y="3357524"/>
            <a:ext cx="11935222" cy="1732855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37794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75588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1338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5117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18897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267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6455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0235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DE1AA-9054-4414-BE2D-3ACE9EA38065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BF67-2133-4653-9F7C-A5648CEB160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702072" y="1848380"/>
            <a:ext cx="620163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137732" y="1848380"/>
            <a:ext cx="6201635" cy="5227906"/>
          </a:xfrm>
        </p:spPr>
        <p:txBody>
          <a:bodyPr/>
          <a:lstStyle>
            <a:lvl1pPr>
              <a:defRPr sz="3900"/>
            </a:lvl1pPr>
            <a:lvl2pPr>
              <a:defRPr sz="33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DE1AA-9054-4414-BE2D-3ACE9EA38065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BF67-2133-4653-9F7C-A5648CEB160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072" y="1773198"/>
            <a:ext cx="6204074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702072" y="2512182"/>
            <a:ext cx="6204074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7132856" y="1773198"/>
            <a:ext cx="6206511" cy="738984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37794" indent="0">
              <a:buNone/>
              <a:defRPr sz="2800" b="1"/>
            </a:lvl2pPr>
            <a:lvl3pPr marL="1275588" indent="0">
              <a:buNone/>
              <a:defRPr sz="2500" b="1"/>
            </a:lvl3pPr>
            <a:lvl4pPr marL="1913382" indent="0">
              <a:buNone/>
              <a:defRPr sz="2200" b="1"/>
            </a:lvl4pPr>
            <a:lvl5pPr marL="2551176" indent="0">
              <a:buNone/>
              <a:defRPr sz="2200" b="1"/>
            </a:lvl5pPr>
            <a:lvl6pPr marL="3188970" indent="0">
              <a:buNone/>
              <a:defRPr sz="2200" b="1"/>
            </a:lvl6pPr>
            <a:lvl7pPr marL="3826764" indent="0">
              <a:buNone/>
              <a:defRPr sz="2200" b="1"/>
            </a:lvl7pPr>
            <a:lvl8pPr marL="4464558" indent="0">
              <a:buNone/>
              <a:defRPr sz="2200" b="1"/>
            </a:lvl8pPr>
            <a:lvl9pPr marL="5102352" indent="0">
              <a:buNone/>
              <a:defRPr sz="2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7132856" y="2512182"/>
            <a:ext cx="6206511" cy="456410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DE1AA-9054-4414-BE2D-3ACE9EA38065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BF67-2133-4653-9F7C-A5648CEB160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DE1AA-9054-4414-BE2D-3ACE9EA38065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BF67-2133-4653-9F7C-A5648CEB160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DE1AA-9054-4414-BE2D-3ACE9EA38065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BF67-2133-4653-9F7C-A5648CEB160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2074" y="315399"/>
            <a:ext cx="4619536" cy="134227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489812" y="315400"/>
            <a:ext cx="7849554" cy="6760887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3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702074" y="1657674"/>
            <a:ext cx="4619536" cy="5418612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DE1AA-9054-4414-BE2D-3ACE9EA38065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BF67-2133-4653-9F7C-A5648CEB160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752220" y="5545138"/>
            <a:ext cx="8424863" cy="654635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752220" y="707813"/>
            <a:ext cx="8424863" cy="4752975"/>
          </a:xfrm>
        </p:spPr>
        <p:txBody>
          <a:bodyPr/>
          <a:lstStyle>
            <a:lvl1pPr marL="0" indent="0">
              <a:buNone/>
              <a:defRPr sz="4500"/>
            </a:lvl1pPr>
            <a:lvl2pPr marL="637794" indent="0">
              <a:buNone/>
              <a:defRPr sz="3900"/>
            </a:lvl2pPr>
            <a:lvl3pPr marL="1275588" indent="0">
              <a:buNone/>
              <a:defRPr sz="3300"/>
            </a:lvl3pPr>
            <a:lvl4pPr marL="1913382" indent="0">
              <a:buNone/>
              <a:defRPr sz="2800"/>
            </a:lvl4pPr>
            <a:lvl5pPr marL="2551176" indent="0">
              <a:buNone/>
              <a:defRPr sz="2800"/>
            </a:lvl5pPr>
            <a:lvl6pPr marL="3188970" indent="0">
              <a:buNone/>
              <a:defRPr sz="2800"/>
            </a:lvl6pPr>
            <a:lvl7pPr marL="3826764" indent="0">
              <a:buNone/>
              <a:defRPr sz="2800"/>
            </a:lvl7pPr>
            <a:lvl8pPr marL="4464558" indent="0">
              <a:buNone/>
              <a:defRPr sz="2800"/>
            </a:lvl8pPr>
            <a:lvl9pPr marL="5102352" indent="0">
              <a:buNone/>
              <a:defRPr sz="28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752220" y="6199772"/>
            <a:ext cx="8424863" cy="929690"/>
          </a:xfrm>
        </p:spPr>
        <p:txBody>
          <a:bodyPr/>
          <a:lstStyle>
            <a:lvl1pPr marL="0" indent="0">
              <a:buNone/>
              <a:defRPr sz="2000"/>
            </a:lvl1pPr>
            <a:lvl2pPr marL="637794" indent="0">
              <a:buNone/>
              <a:defRPr sz="1700"/>
            </a:lvl2pPr>
            <a:lvl3pPr marL="1275588" indent="0">
              <a:buNone/>
              <a:defRPr sz="1400"/>
            </a:lvl3pPr>
            <a:lvl4pPr marL="1913382" indent="0">
              <a:buNone/>
              <a:defRPr sz="1300"/>
            </a:lvl4pPr>
            <a:lvl5pPr marL="2551176" indent="0">
              <a:buNone/>
              <a:defRPr sz="1300"/>
            </a:lvl5pPr>
            <a:lvl6pPr marL="3188970" indent="0">
              <a:buNone/>
              <a:defRPr sz="1300"/>
            </a:lvl6pPr>
            <a:lvl7pPr marL="3826764" indent="0">
              <a:buNone/>
              <a:defRPr sz="1300"/>
            </a:lvl7pPr>
            <a:lvl8pPr marL="4464558" indent="0">
              <a:buNone/>
              <a:defRPr sz="1300"/>
            </a:lvl8pPr>
            <a:lvl9pPr marL="5102352" indent="0">
              <a:buNone/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DE1AA-9054-4414-BE2D-3ACE9EA38065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BF67-2133-4653-9F7C-A5648CEB160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DE1AA-9054-4414-BE2D-3ACE9EA38065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BF67-2133-4653-9F7C-A5648CEB160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0180043" y="317234"/>
            <a:ext cx="3159324" cy="675905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702072" y="317234"/>
            <a:ext cx="9243947" cy="675905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DE1AA-9054-4414-BE2D-3ACE9EA38065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FBF67-2133-4653-9F7C-A5648CEB160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53108" y="2460840"/>
            <a:ext cx="11935222" cy="1698015"/>
          </a:xfrm>
          <a:prstGeom prst="rect">
            <a:avLst/>
          </a:prstGeom>
        </p:spPr>
        <p:txBody>
          <a:bodyPr lIns="125484" tIns="62742" rIns="125484" bIns="62742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106217" y="4488921"/>
            <a:ext cx="9829007" cy="2024415"/>
          </a:xfrm>
          <a:prstGeom prst="rect">
            <a:avLst/>
          </a:prstGeom>
        </p:spPr>
        <p:txBody>
          <a:bodyPr lIns="125484" tIns="62742" rIns="125484" bIns="62742"/>
          <a:lstStyle>
            <a:lvl1pPr marL="0" indent="0" algn="ctr">
              <a:buNone/>
              <a:defRPr/>
            </a:lvl1pPr>
            <a:lvl2pPr marL="627423" indent="0" algn="ctr">
              <a:buNone/>
              <a:defRPr/>
            </a:lvl2pPr>
            <a:lvl3pPr marL="1254847" indent="0" algn="ctr">
              <a:buNone/>
              <a:defRPr/>
            </a:lvl3pPr>
            <a:lvl4pPr marL="1882270" indent="0" algn="ctr">
              <a:buNone/>
              <a:defRPr/>
            </a:lvl4pPr>
            <a:lvl5pPr marL="2509692" indent="0" algn="ctr">
              <a:buNone/>
              <a:defRPr/>
            </a:lvl5pPr>
            <a:lvl6pPr marL="3137115" indent="0" algn="ctr">
              <a:buNone/>
              <a:defRPr/>
            </a:lvl6pPr>
            <a:lvl7pPr marL="3764538" indent="0" algn="ctr">
              <a:buNone/>
              <a:defRPr/>
            </a:lvl7pPr>
            <a:lvl8pPr marL="4391962" indent="0" algn="ctr">
              <a:buNone/>
              <a:defRPr/>
            </a:lvl8pPr>
            <a:lvl9pPr marL="501938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702072" y="317233"/>
            <a:ext cx="12637294" cy="1320271"/>
          </a:xfrm>
          <a:prstGeom prst="rect">
            <a:avLst/>
          </a:prstGeom>
        </p:spPr>
        <p:txBody>
          <a:bodyPr vert="horz" lIns="127559" tIns="63779" rIns="127559" bIns="6377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2072" y="1848380"/>
            <a:ext cx="12637294" cy="5227906"/>
          </a:xfrm>
          <a:prstGeom prst="rect">
            <a:avLst/>
          </a:prstGeom>
        </p:spPr>
        <p:txBody>
          <a:bodyPr vert="horz" lIns="127559" tIns="63779" rIns="127559" bIns="6377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702072" y="7342174"/>
            <a:ext cx="3276336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DE1AA-9054-4414-BE2D-3ACE9EA38065}" type="datetimeFigureOut">
              <a:rPr lang="es-AR" smtClean="0"/>
              <a:pPr/>
              <a:t>25/11/2016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797492" y="7342174"/>
            <a:ext cx="4446455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063030" y="7342174"/>
            <a:ext cx="3276336" cy="421753"/>
          </a:xfrm>
          <a:prstGeom prst="rect">
            <a:avLst/>
          </a:prstGeom>
        </p:spPr>
        <p:txBody>
          <a:bodyPr vert="horz" lIns="127559" tIns="63779" rIns="127559" bIns="63779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8FBF67-2133-4653-9F7C-A5648CEB1606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75588" rtl="0" eaLnBrk="1" latinLnBrk="0" hangingPunct="1">
        <a:spcBef>
          <a:spcPct val="0"/>
        </a:spcBef>
        <a:buNone/>
        <a:defRPr sz="6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78346" indent="-478346" algn="l" defTabSz="1275588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36415" indent="-398621" algn="l" defTabSz="1275588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59448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232279" indent="-318897" algn="l" defTabSz="127558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70073" indent="-318897" algn="l" defTabSz="1275588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07867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45661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783455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21249" indent="-318897" algn="l" defTabSz="1275588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3779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7558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1338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1176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88970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26764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64558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02352" algn="l" defTabSz="1275588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02072" y="7213813"/>
            <a:ext cx="3276336" cy="5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25501" tIns="62751" rIns="125501" bIns="62751" numCol="1" anchor="t" anchorCtr="0" compatLnSpc="1">
            <a:prstTxWarp prst="textNoShape">
              <a:avLst/>
            </a:prstTxWarp>
          </a:bodyPr>
          <a:lstStyle>
            <a:lvl1pPr>
              <a:defRPr sz="19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5pPr>
      <a:lvl6pPr marL="627507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6pPr>
      <a:lvl7pPr marL="1255014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7pPr>
      <a:lvl8pPr marL="1882521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8pPr>
      <a:lvl9pPr marL="2510028" algn="ctr" rtl="0" fontAlgn="base">
        <a:spcBef>
          <a:spcPct val="0"/>
        </a:spcBef>
        <a:spcAft>
          <a:spcPct val="0"/>
        </a:spcAft>
        <a:defRPr sz="6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70630" indent="-470630" algn="l" rtl="0" fontAlgn="base">
        <a:spcBef>
          <a:spcPct val="20000"/>
        </a:spcBef>
        <a:spcAft>
          <a:spcPct val="0"/>
        </a:spcAft>
        <a:buChar char="•"/>
        <a:defRPr sz="4400">
          <a:solidFill>
            <a:schemeClr val="tx1"/>
          </a:solidFill>
          <a:latin typeface="+mn-lt"/>
          <a:ea typeface="+mn-ea"/>
          <a:cs typeface="+mn-cs"/>
        </a:defRPr>
      </a:lvl1pPr>
      <a:lvl2pPr marL="1019699" indent="-392192" algn="l" rtl="0" fontAlgn="base">
        <a:spcBef>
          <a:spcPct val="20000"/>
        </a:spcBef>
        <a:spcAft>
          <a:spcPct val="0"/>
        </a:spcAft>
        <a:buChar char="–"/>
        <a:defRPr sz="3800">
          <a:solidFill>
            <a:schemeClr val="tx1"/>
          </a:solidFill>
          <a:latin typeface="+mn-lt"/>
          <a:cs typeface="+mn-cs"/>
        </a:defRPr>
      </a:lvl2pPr>
      <a:lvl3pPr marL="1568768" indent="-313754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cs typeface="+mn-cs"/>
        </a:defRPr>
      </a:lvl3pPr>
      <a:lvl4pPr marL="2196275" indent="-313754" algn="l" rtl="0" fontAlgn="base">
        <a:spcBef>
          <a:spcPct val="20000"/>
        </a:spcBef>
        <a:spcAft>
          <a:spcPct val="0"/>
        </a:spcAft>
        <a:buChar char="–"/>
        <a:defRPr sz="2700">
          <a:solidFill>
            <a:schemeClr val="tx1"/>
          </a:solidFill>
          <a:latin typeface="+mn-lt"/>
          <a:cs typeface="+mn-cs"/>
        </a:defRPr>
      </a:lvl4pPr>
      <a:lvl5pPr marL="2823782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5pPr>
      <a:lvl6pPr marL="3451289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6pPr>
      <a:lvl7pPr marL="4078796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7pPr>
      <a:lvl8pPr marL="4706303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8pPr>
      <a:lvl9pPr marL="5333810" indent="-313754" algn="l" rtl="0" fontAlgn="base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27507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014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882521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10028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37535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65042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92549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020056" algn="l" defTabSz="1255014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ANILLOS Y ROSA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05737" y="360412"/>
            <a:ext cx="7983734" cy="70567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251967" y="2880692"/>
            <a:ext cx="6120681" cy="990578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pPr algn="ctr"/>
            <a:r>
              <a:rPr lang="es-AR" sz="5600" dirty="0">
                <a:latin typeface="Lucida Calligraphy" pitchFamily="66" charset="0"/>
              </a:rPr>
              <a:t>Sentimiento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060279" y="4392860"/>
            <a:ext cx="2808312" cy="513524"/>
          </a:xfrm>
          <a:prstGeom prst="rect">
            <a:avLst/>
          </a:prstGeom>
          <a:noFill/>
        </p:spPr>
        <p:txBody>
          <a:bodyPr wrap="square" lIns="127559" tIns="63779" rIns="127559" bIns="63779" rtlCol="0">
            <a:spAutoFit/>
          </a:bodyPr>
          <a:lstStyle/>
          <a:p>
            <a:r>
              <a:rPr lang="es-AR" sz="1800" dirty="0" smtClean="0">
                <a:latin typeface="Lucida Calligraphy" pitchFamily="66" charset="0"/>
              </a:rPr>
              <a:t>Poema</a:t>
            </a:r>
            <a:r>
              <a:rPr lang="es-AR" dirty="0" smtClean="0">
                <a:latin typeface="Lucida Calligraphy" pitchFamily="66" charset="0"/>
              </a:rPr>
              <a:t> </a:t>
            </a:r>
            <a:r>
              <a:rPr lang="es-AR" dirty="0" err="1" smtClean="0">
                <a:latin typeface="Lucida Calligraphy" pitchFamily="66" charset="0"/>
              </a:rPr>
              <a:t>Audroc</a:t>
            </a:r>
            <a:endParaRPr lang="es-AR" dirty="0">
              <a:latin typeface="Lucida Calligraphy" pitchFamily="66" charset="0"/>
            </a:endParaRPr>
          </a:p>
        </p:txBody>
      </p:sp>
      <p:pic>
        <p:nvPicPr>
          <p:cNvPr id="6" name="5 Imagen" descr="a. ild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983" y="6769124"/>
            <a:ext cx="1053093" cy="73644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692127" y="7057156"/>
            <a:ext cx="427549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automático</a:t>
            </a:r>
            <a:endParaRPr lang="es-AR" dirty="0"/>
          </a:p>
        </p:txBody>
      </p:sp>
    </p:spTree>
  </p:cSld>
  <p:clrMapOvr>
    <a:masterClrMapping/>
  </p:clrMapOvr>
  <p:transition spd="slow" advClick="0" advTm="25000">
    <p:split/>
    <p:sndAc>
      <p:stSnd loop="1">
        <p:snd r:embed="rId2" name="01 - solitude                                      Ernesto Cortazar CCmusica8 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9000"/>
                            </p:stCondLst>
                            <p:childTnLst>
                              <p:par>
                                <p:cTn id="2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MA AZUL CON AVE.jpg"/>
          <p:cNvPicPr>
            <a:picLocks noChangeAspect="1"/>
          </p:cNvPicPr>
          <p:nvPr/>
        </p:nvPicPr>
        <p:blipFill>
          <a:blip r:embed="rId2" cstate="print"/>
          <a:srcRect b="4550"/>
          <a:stretch>
            <a:fillRect/>
          </a:stretch>
        </p:blipFill>
        <p:spPr>
          <a:xfrm>
            <a:off x="0" y="0"/>
            <a:ext cx="14041438" cy="792162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5580559" y="1512540"/>
            <a:ext cx="70567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AR" dirty="0"/>
          </a:p>
        </p:txBody>
      </p:sp>
      <p:sp>
        <p:nvSpPr>
          <p:cNvPr id="10" name="9 Rectángulo"/>
          <p:cNvSpPr/>
          <p:nvPr/>
        </p:nvSpPr>
        <p:spPr>
          <a:xfrm>
            <a:off x="6876703" y="1296516"/>
            <a:ext cx="53285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sz="1600" b="1" dirty="0" smtClean="0">
                <a:solidFill>
                  <a:schemeClr val="bg1"/>
                </a:solidFill>
                <a:latin typeface="Lucida Calligraphy" pitchFamily="66" charset="0"/>
              </a:rPr>
              <a:t>C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uando la luz del sol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se mezcla refractando su destello en la luna,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164735" y="1872580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se abrazan lentamente y al besarse,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transforman los crepúsculos en noches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 flipH="1">
            <a:off x="6660680" y="2808684"/>
            <a:ext cx="18722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AR" dirty="0"/>
          </a:p>
        </p:txBody>
      </p:sp>
      <p:sp>
        <p:nvSpPr>
          <p:cNvPr id="13" name="12 CuadroTexto"/>
          <p:cNvSpPr txBox="1"/>
          <p:nvPr/>
        </p:nvSpPr>
        <p:spPr>
          <a:xfrm>
            <a:off x="7380759" y="2376636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y el purpúreo celeste en azabache,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salpicado por libélulas de plata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092727" y="3024708"/>
            <a:ext cx="48965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Es allí, que en tus ojos visualizo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164735" y="3312740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el universo todo,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7524775" y="3528764"/>
            <a:ext cx="40324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 me elevo en el vuelo  de los sueños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8244855" y="3744788"/>
            <a:ext cx="32403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y en tu alma me arrobo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1845255" y="7057156"/>
            <a:ext cx="1872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7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5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5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3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MA SENTADA FRENTE AL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44260"/>
            <a:ext cx="14041437" cy="796588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76103" y="2880692"/>
            <a:ext cx="4752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err="1" smtClean="0">
                <a:solidFill>
                  <a:schemeClr val="bg1"/>
                </a:solidFill>
                <a:latin typeface="Lucida Calligraphy" pitchFamily="66" charset="0"/>
              </a:rPr>
              <a:t>Asi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…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como el sol deja sus potenciales llamas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las profundidades de la luna,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972047" y="3600772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he de dejar en ti los fuegos augurales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de cuaresmas de luz, de miel y espumas.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548111" y="4104828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Se abaten los torrentes de mi sangre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por sus canales azules en caricias,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1332087" y="4608884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y despiertan temblores ancestrales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del fuego universal en sus primicias.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12205295" y="7057156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bg1">
                    <a:lumMod val="75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bg1">
                  <a:lumMod val="75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1350520_970131619698668_3139308442483173237_n.jpg"/>
          <p:cNvPicPr>
            <a:picLocks noChangeAspect="1"/>
          </p:cNvPicPr>
          <p:nvPr/>
        </p:nvPicPr>
        <p:blipFill>
          <a:blip r:embed="rId2" cstate="print"/>
          <a:srcRect b="9495"/>
          <a:stretch>
            <a:fillRect/>
          </a:stretch>
        </p:blipFill>
        <p:spPr>
          <a:xfrm>
            <a:off x="0" y="1"/>
            <a:ext cx="14041438" cy="792162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388871" y="2520652"/>
            <a:ext cx="37444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¡Cáliz de barro y luz...!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7884815" y="2808684"/>
            <a:ext cx="4680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¡Amor de sacrificio en Cruz...!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7668791" y="3168724"/>
            <a:ext cx="57606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ti, muero y resucito eternamente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7236743" y="3456756"/>
            <a:ext cx="65527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en un perpetuo parto de matriz hambrienta,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9324975" y="4176836"/>
            <a:ext cx="18473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AR" dirty="0"/>
          </a:p>
        </p:txBody>
      </p:sp>
      <p:sp>
        <p:nvSpPr>
          <p:cNvPr id="10" name="9 CuadroTexto"/>
          <p:cNvSpPr txBox="1"/>
          <p:nvPr/>
        </p:nvSpPr>
        <p:spPr>
          <a:xfrm>
            <a:off x="7380759" y="3744788"/>
            <a:ext cx="55446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formado y transformando en sentimiento.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323975" y="360412"/>
            <a:ext cx="230425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tx1">
                  <a:lumMod val="50000"/>
                  <a:lumOff val="5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DAMA DE BLANCO SOBRE AZUL.jpg"/>
          <p:cNvPicPr>
            <a:picLocks noChangeAspect="1"/>
          </p:cNvPicPr>
          <p:nvPr/>
        </p:nvPicPr>
        <p:blipFill>
          <a:blip r:embed="rId3" cstate="print"/>
          <a:srcRect l="15599"/>
          <a:stretch>
            <a:fillRect/>
          </a:stretch>
        </p:blipFill>
        <p:spPr>
          <a:xfrm>
            <a:off x="1" y="0"/>
            <a:ext cx="14041437" cy="7930594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9036943" y="2160612"/>
            <a:ext cx="45365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>
                <a:solidFill>
                  <a:schemeClr val="bg1"/>
                </a:solidFill>
                <a:latin typeface="Lucida Calligraphy" pitchFamily="66" charset="0"/>
              </a:rPr>
              <a:t>Si pudieras descubrir el gran misterio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9468991" y="2448644"/>
            <a:ext cx="32403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de la existencia humana,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9901039" y="4032820"/>
            <a:ext cx="35283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de lo que por ti siento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9036943" y="2808684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 y la causal razón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del ciclo eterno,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539999" y="7273180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tx1">
                  <a:lumMod val="50000"/>
                  <a:lumOff val="50000"/>
                </a:schemeClr>
              </a:solidFill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540999" y="3384748"/>
            <a:ext cx="360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comprenderías entonces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9829031" y="3744788"/>
            <a:ext cx="33843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la profunda simpleza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3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ncre2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967" y="432420"/>
            <a:ext cx="6858000" cy="5324475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23975" y="4464868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b="1" dirty="0" smtClean="0">
                <a:solidFill>
                  <a:schemeClr val="bg1"/>
                </a:solidFill>
                <a:latin typeface="Lucida Calligraphy" pitchFamily="66" charset="0"/>
              </a:rPr>
              <a:t>C</a:t>
            </a: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uando la luz del sol,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se mezcla refractando su destello en la luna,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se abrazan lentamente y al besarse,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transforman los crepúsculos en noches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51967" y="5544988"/>
            <a:ext cx="5544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Es allí, que en tus ojos visualizo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el universo todo, me elevo en el vuelo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de los sueños y en tu alma me arrobo.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228631" y="792460"/>
            <a:ext cx="4896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Así...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como el sol deja sus potenciales llamas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las profundidades de la luna,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he de dejar en ti los fuegos augurales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de cuaresmas de luz,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 de miel y espumas.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868591" y="2520652"/>
            <a:ext cx="5616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Se abaten los torrentes de mi sangre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por sus canales azules en caricias,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y despiertan temblores ancestrales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del fuego universal en sus primicias.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868591" y="3600772"/>
            <a:ext cx="58326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/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¡Cáliz de barro y luz...!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¡Amor de sacrificio en Cruz...!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ti, muero y resucito eternamente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en un perpetuo parto de matriz hambrienta,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formado y transformando en sentimiento.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940599" y="5184948"/>
            <a:ext cx="58326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Si pudieras descubrir el gran misterio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de la existencia humana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 y la causal razón del ciclo eterno,,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 comprenderías entonces</a:t>
            </a:r>
            <a:b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la profunda simpleza:</a:t>
            </a:r>
          </a:p>
          <a:p>
            <a:pPr algn="ctr"/>
            <a:r>
              <a:rPr lang="es-AR" sz="1600" dirty="0" smtClean="0">
                <a:solidFill>
                  <a:schemeClr val="bg1"/>
                </a:solidFill>
                <a:latin typeface="Lucida Calligraphy" pitchFamily="66" charset="0"/>
              </a:rPr>
              <a:t> "de lo que por ti siento".</a:t>
            </a:r>
          </a:p>
          <a:p>
            <a:pPr algn="ctr"/>
            <a:endParaRPr lang="es-AR" sz="1600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pPr algn="ctr"/>
            <a:r>
              <a:rPr lang="es-AR" sz="1600" b="1" dirty="0" err="1" smtClean="0">
                <a:solidFill>
                  <a:schemeClr val="bg1"/>
                </a:solidFill>
                <a:latin typeface="Lucida Calligraphy" pitchFamily="66" charset="0"/>
              </a:rPr>
              <a:t>Audroc</a:t>
            </a:r>
            <a:endParaRPr lang="es-AR" sz="16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0" y="7273180"/>
            <a:ext cx="21961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Calligraphy" pitchFamily="66" charset="0"/>
              </a:rPr>
              <a:t>Pps</a:t>
            </a:r>
            <a:r>
              <a:rPr lang="es-A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Calligraphy" pitchFamily="66" charset="0"/>
              </a:rPr>
              <a:t> </a:t>
            </a:r>
            <a:r>
              <a:rPr lang="es-AR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Lucida Calligraphy" pitchFamily="66" charset="0"/>
              </a:rPr>
              <a:t>Ilda</a:t>
            </a:r>
            <a:endParaRPr lang="es-AR" sz="1400" dirty="0">
              <a:solidFill>
                <a:schemeClr val="tx1">
                  <a:lumMod val="50000"/>
                  <a:lumOff val="50000"/>
                </a:schemeClr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6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0"/>
                            </p:stCondLst>
                            <p:childTnLst>
                              <p:par>
                                <p:cTn id="3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0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8000"/>
                            </p:stCondLst>
                            <p:childTnLst>
                              <p:par>
                                <p:cTn id="3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30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5" dur="5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8000"/>
                            </p:stCondLst>
                            <p:childTnLst>
                              <p:par>
                                <p:cTn id="4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3000"/>
                            </p:stCondLst>
                            <p:childTnLst>
                              <p:par>
                                <p:cTn id="5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lumMod val="95000"/>
              </a:schemeClr>
            </a:gs>
            <a:gs pos="100000">
              <a:schemeClr val="bg1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TOTTY   201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332087" y="6121052"/>
            <a:ext cx="944585" cy="14977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12 Imagen" descr="bloem (58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8351" y="432420"/>
            <a:ext cx="7344816" cy="7095616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2484215" y="7057156"/>
            <a:ext cx="26642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AR" dirty="0">
              <a:latin typeface="Lucida Calligraphy" pitchFamily="66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1485215" y="7129164"/>
            <a:ext cx="25562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/>
              <a:t>Pps</a:t>
            </a:r>
            <a:r>
              <a:rPr lang="es-AR" sz="1200" dirty="0" smtClean="0"/>
              <a:t> sin fines de lucro</a:t>
            </a:r>
            <a:endParaRPr lang="es-AR" sz="1200" dirty="0"/>
          </a:p>
        </p:txBody>
      </p:sp>
    </p:spTree>
  </p:cSld>
  <p:clrMapOvr>
    <a:masterClrMapping/>
  </p:clrMapOvr>
  <p:transition spd="slow" advClick="0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848379"/>
            <a:ext cx="14041438" cy="26405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25484" tIns="62742" rIns="125484" bIns="62742" anchor="ctr"/>
          <a:lstStyle/>
          <a:p>
            <a:pPr defTabSz="1255014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112433"/>
            <a:ext cx="14041438" cy="580919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25484" tIns="62742" rIns="125484" bIns="62742" anchor="ctr"/>
          <a:lstStyle/>
          <a:p>
            <a:pPr algn="ctr" defTabSz="1255014" fontAlgn="base">
              <a:spcBef>
                <a:spcPct val="0"/>
              </a:spcBef>
              <a:spcAft>
                <a:spcPct val="0"/>
              </a:spcAft>
            </a:pPr>
            <a:endParaRPr lang="es-AR" dirty="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2313" y="0"/>
            <a:ext cx="7488767" cy="180437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200453"/>
            <a:ext cx="14041438" cy="3235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25484" tIns="62742" rIns="125484" bIns="62742">
            <a:spAutoFit/>
          </a:bodyPr>
          <a:lstStyle/>
          <a:p>
            <a:pPr algn="ctr" defTabSz="1255014" fontAlgn="base">
              <a:spcBef>
                <a:spcPct val="50000"/>
              </a:spcBef>
              <a:spcAft>
                <a:spcPct val="0"/>
              </a:spcAft>
            </a:pPr>
            <a:r>
              <a:rPr lang="es-ES" sz="8200" b="1" dirty="0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6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6000" dirty="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6000" b="1" dirty="0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6000" b="1" dirty="0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755180" y="5457121"/>
            <a:ext cx="4095419" cy="224267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25484" tIns="62742" rIns="125484" bIns="62742">
            <a:spAutoFit/>
          </a:bodyPr>
          <a:lstStyle/>
          <a:p>
            <a:pPr algn="ctr" defTabSz="1255014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 smtClean="0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 smtClean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 smtClean="0">
                <a:solidFill>
                  <a:srgbClr val="0066FF"/>
                </a:solidFill>
              </a:rPr>
              <a:t> </a:t>
            </a:r>
          </a:p>
          <a:p>
            <a:pPr defTabSz="1255014" fontAlgn="base">
              <a:spcBef>
                <a:spcPct val="50000"/>
              </a:spcBef>
              <a:spcAft>
                <a:spcPct val="0"/>
              </a:spcAft>
            </a:pPr>
            <a:endParaRPr lang="es-ES" b="1" dirty="0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58887" y="4840993"/>
            <a:ext cx="3627371" cy="272856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01635" y="5633155"/>
            <a:ext cx="1872192" cy="114423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432704"/>
            <a:ext cx="819084" cy="61612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048831"/>
            <a:ext cx="819084" cy="61612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664957"/>
            <a:ext cx="819084" cy="61612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281084"/>
            <a:ext cx="819084" cy="6161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</TotalTime>
  <Words>196</Words>
  <Application>Microsoft Office PowerPoint</Application>
  <PresentationFormat>Personalizado</PresentationFormat>
  <Paragraphs>49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8</cp:revision>
  <dcterms:created xsi:type="dcterms:W3CDTF">2016-11-01T19:12:01Z</dcterms:created>
  <dcterms:modified xsi:type="dcterms:W3CDTF">2016-11-25T12:19:54Z</dcterms:modified>
</cp:coreProperties>
</file>