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89" r:id="rId3"/>
    <p:sldId id="266" r:id="rId4"/>
    <p:sldId id="341" r:id="rId5"/>
    <p:sldId id="338" r:id="rId6"/>
    <p:sldId id="342" r:id="rId7"/>
    <p:sldId id="276" r:id="rId8"/>
    <p:sldId id="262" r:id="rId9"/>
    <p:sldId id="297" r:id="rId10"/>
    <p:sldId id="360" r:id="rId11"/>
    <p:sldId id="306" r:id="rId12"/>
    <p:sldId id="349" r:id="rId13"/>
    <p:sldId id="359" r:id="rId14"/>
    <p:sldId id="283" r:id="rId15"/>
    <p:sldId id="269" r:id="rId16"/>
    <p:sldId id="290" r:id="rId17"/>
    <p:sldId id="351" r:id="rId18"/>
    <p:sldId id="258" r:id="rId19"/>
    <p:sldId id="344" r:id="rId20"/>
    <p:sldId id="303" r:id="rId21"/>
    <p:sldId id="355" r:id="rId22"/>
    <p:sldId id="310" r:id="rId23"/>
    <p:sldId id="281" r:id="rId24"/>
    <p:sldId id="267" r:id="rId25"/>
    <p:sldId id="328" r:id="rId26"/>
    <p:sldId id="361" r:id="rId27"/>
  </p:sldIdLst>
  <p:sldSz cx="13212763" cy="8785225"/>
  <p:notesSz cx="6858000" cy="9144000"/>
  <p:defaultTextStyle>
    <a:defPPr>
      <a:defRPr lang="es-ES"/>
    </a:defPPr>
    <a:lvl1pPr marL="0" algn="l" defTabSz="1257026" rtl="0" eaLnBrk="1" latinLnBrk="0" hangingPunct="1">
      <a:defRPr sz="2500" kern="1200">
        <a:solidFill>
          <a:schemeClr val="tx1"/>
        </a:solidFill>
        <a:latin typeface="+mn-lt"/>
        <a:ea typeface="+mn-ea"/>
        <a:cs typeface="+mn-cs"/>
      </a:defRPr>
    </a:lvl1pPr>
    <a:lvl2pPr marL="628513" algn="l" defTabSz="1257026" rtl="0" eaLnBrk="1" latinLnBrk="0" hangingPunct="1">
      <a:defRPr sz="2500" kern="1200">
        <a:solidFill>
          <a:schemeClr val="tx1"/>
        </a:solidFill>
        <a:latin typeface="+mn-lt"/>
        <a:ea typeface="+mn-ea"/>
        <a:cs typeface="+mn-cs"/>
      </a:defRPr>
    </a:lvl2pPr>
    <a:lvl3pPr marL="1257026" algn="l" defTabSz="1257026" rtl="0" eaLnBrk="1" latinLnBrk="0" hangingPunct="1">
      <a:defRPr sz="2500" kern="1200">
        <a:solidFill>
          <a:schemeClr val="tx1"/>
        </a:solidFill>
        <a:latin typeface="+mn-lt"/>
        <a:ea typeface="+mn-ea"/>
        <a:cs typeface="+mn-cs"/>
      </a:defRPr>
    </a:lvl3pPr>
    <a:lvl4pPr marL="1885539" algn="l" defTabSz="1257026" rtl="0" eaLnBrk="1" latinLnBrk="0" hangingPunct="1">
      <a:defRPr sz="2500" kern="1200">
        <a:solidFill>
          <a:schemeClr val="tx1"/>
        </a:solidFill>
        <a:latin typeface="+mn-lt"/>
        <a:ea typeface="+mn-ea"/>
        <a:cs typeface="+mn-cs"/>
      </a:defRPr>
    </a:lvl4pPr>
    <a:lvl5pPr marL="2514051" algn="l" defTabSz="1257026" rtl="0" eaLnBrk="1" latinLnBrk="0" hangingPunct="1">
      <a:defRPr sz="2500" kern="1200">
        <a:solidFill>
          <a:schemeClr val="tx1"/>
        </a:solidFill>
        <a:latin typeface="+mn-lt"/>
        <a:ea typeface="+mn-ea"/>
        <a:cs typeface="+mn-cs"/>
      </a:defRPr>
    </a:lvl5pPr>
    <a:lvl6pPr marL="3142564" algn="l" defTabSz="1257026" rtl="0" eaLnBrk="1" latinLnBrk="0" hangingPunct="1">
      <a:defRPr sz="2500" kern="1200">
        <a:solidFill>
          <a:schemeClr val="tx1"/>
        </a:solidFill>
        <a:latin typeface="+mn-lt"/>
        <a:ea typeface="+mn-ea"/>
        <a:cs typeface="+mn-cs"/>
      </a:defRPr>
    </a:lvl6pPr>
    <a:lvl7pPr marL="3771077" algn="l" defTabSz="1257026" rtl="0" eaLnBrk="1" latinLnBrk="0" hangingPunct="1">
      <a:defRPr sz="2500" kern="1200">
        <a:solidFill>
          <a:schemeClr val="tx1"/>
        </a:solidFill>
        <a:latin typeface="+mn-lt"/>
        <a:ea typeface="+mn-ea"/>
        <a:cs typeface="+mn-cs"/>
      </a:defRPr>
    </a:lvl7pPr>
    <a:lvl8pPr marL="4399590" algn="l" defTabSz="1257026" rtl="0" eaLnBrk="1" latinLnBrk="0" hangingPunct="1">
      <a:defRPr sz="2500" kern="1200">
        <a:solidFill>
          <a:schemeClr val="tx1"/>
        </a:solidFill>
        <a:latin typeface="+mn-lt"/>
        <a:ea typeface="+mn-ea"/>
        <a:cs typeface="+mn-cs"/>
      </a:defRPr>
    </a:lvl8pPr>
    <a:lvl9pPr marL="5028103" algn="l" defTabSz="1257026" rtl="0" eaLnBrk="1" latinLnBrk="0" hangingPunct="1">
      <a:defRPr sz="2500" kern="1200">
        <a:solidFill>
          <a:schemeClr val="tx1"/>
        </a:solidFill>
        <a:latin typeface="+mn-lt"/>
        <a:ea typeface="+mn-ea"/>
        <a:cs typeface="+mn-cs"/>
      </a:defRPr>
    </a:lvl9pPr>
  </p:defaultTextStyle>
  <p:modifyVerifier cryptProviderType="rsaFull" cryptAlgorithmClass="hash" cryptAlgorithmType="typeAny" cryptAlgorithmSid="4" spinCount="100000" saltData="jRSVvFejV5q/Q6GFBqQm4Q==" hashData="K/T+MYlTsXPS1ZCvvkODTA0hgQ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6"/>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372" y="282"/>
      </p:cViewPr>
      <p:guideLst>
        <p:guide orient="horz" pos="2767"/>
        <p:guide pos="4162"/>
      </p:guideLst>
    </p:cSldViewPr>
  </p:slideViewPr>
  <p:notesTextViewPr>
    <p:cViewPr>
      <p:scale>
        <a:sx n="1" d="1"/>
        <a:sy n="1" d="1"/>
      </p:scale>
      <p:origin x="0" y="0"/>
    </p:cViewPr>
  </p:notesTextViewPr>
  <p:sorterViewPr>
    <p:cViewPr>
      <p:scale>
        <a:sx n="100" d="100"/>
        <a:sy n="100" d="100"/>
      </p:scale>
      <p:origin x="0" y="172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BBA08B-C536-418F-8403-03AFFC53F9A2}" type="datetimeFigureOut">
              <a:rPr lang="es-ES" smtClean="0"/>
              <a:t>01/10/2016</a:t>
            </a:fld>
            <a:endParaRPr lang="es-ES"/>
          </a:p>
        </p:txBody>
      </p:sp>
      <p:sp>
        <p:nvSpPr>
          <p:cNvPr id="4" name="3 Marcador de imagen de diapositiva"/>
          <p:cNvSpPr>
            <a:spLocks noGrp="1" noRot="1" noChangeAspect="1"/>
          </p:cNvSpPr>
          <p:nvPr>
            <p:ph type="sldImg" idx="2"/>
          </p:nvPr>
        </p:nvSpPr>
        <p:spPr>
          <a:xfrm>
            <a:off x="850900" y="685800"/>
            <a:ext cx="51562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651FE7-E0C4-4385-92A5-193C1B77AFCA}" type="slidenum">
              <a:rPr lang="es-ES" smtClean="0"/>
              <a:t>‹Nº›</a:t>
            </a:fld>
            <a:endParaRPr lang="es-ES"/>
          </a:p>
        </p:txBody>
      </p:sp>
    </p:spTree>
    <p:extLst>
      <p:ext uri="{BB962C8B-B14F-4D97-AF65-F5344CB8AC3E}">
        <p14:creationId xmlns:p14="http://schemas.microsoft.com/office/powerpoint/2010/main" val="2568294587"/>
      </p:ext>
    </p:extLst>
  </p:cSld>
  <p:clrMap bg1="lt1" tx1="dk1" bg2="lt2" tx2="dk2" accent1="accent1" accent2="accent2" accent3="accent3" accent4="accent4" accent5="accent5" accent6="accent6" hlink="hlink" folHlink="folHlink"/>
  <p:notesStyle>
    <a:lvl1pPr marL="0" algn="l" defTabSz="1257026" rtl="0" eaLnBrk="1" latinLnBrk="0" hangingPunct="1">
      <a:defRPr sz="1600" kern="1200">
        <a:solidFill>
          <a:schemeClr val="tx1"/>
        </a:solidFill>
        <a:latin typeface="+mn-lt"/>
        <a:ea typeface="+mn-ea"/>
        <a:cs typeface="+mn-cs"/>
      </a:defRPr>
    </a:lvl1pPr>
    <a:lvl2pPr marL="628513" algn="l" defTabSz="1257026" rtl="0" eaLnBrk="1" latinLnBrk="0" hangingPunct="1">
      <a:defRPr sz="1600" kern="1200">
        <a:solidFill>
          <a:schemeClr val="tx1"/>
        </a:solidFill>
        <a:latin typeface="+mn-lt"/>
        <a:ea typeface="+mn-ea"/>
        <a:cs typeface="+mn-cs"/>
      </a:defRPr>
    </a:lvl2pPr>
    <a:lvl3pPr marL="1257026" algn="l" defTabSz="1257026" rtl="0" eaLnBrk="1" latinLnBrk="0" hangingPunct="1">
      <a:defRPr sz="1600" kern="1200">
        <a:solidFill>
          <a:schemeClr val="tx1"/>
        </a:solidFill>
        <a:latin typeface="+mn-lt"/>
        <a:ea typeface="+mn-ea"/>
        <a:cs typeface="+mn-cs"/>
      </a:defRPr>
    </a:lvl3pPr>
    <a:lvl4pPr marL="1885539" algn="l" defTabSz="1257026" rtl="0" eaLnBrk="1" latinLnBrk="0" hangingPunct="1">
      <a:defRPr sz="1600" kern="1200">
        <a:solidFill>
          <a:schemeClr val="tx1"/>
        </a:solidFill>
        <a:latin typeface="+mn-lt"/>
        <a:ea typeface="+mn-ea"/>
        <a:cs typeface="+mn-cs"/>
      </a:defRPr>
    </a:lvl4pPr>
    <a:lvl5pPr marL="2514051" algn="l" defTabSz="1257026" rtl="0" eaLnBrk="1" latinLnBrk="0" hangingPunct="1">
      <a:defRPr sz="1600" kern="1200">
        <a:solidFill>
          <a:schemeClr val="tx1"/>
        </a:solidFill>
        <a:latin typeface="+mn-lt"/>
        <a:ea typeface="+mn-ea"/>
        <a:cs typeface="+mn-cs"/>
      </a:defRPr>
    </a:lvl5pPr>
    <a:lvl6pPr marL="3142564" algn="l" defTabSz="1257026" rtl="0" eaLnBrk="1" latinLnBrk="0" hangingPunct="1">
      <a:defRPr sz="1600" kern="1200">
        <a:solidFill>
          <a:schemeClr val="tx1"/>
        </a:solidFill>
        <a:latin typeface="+mn-lt"/>
        <a:ea typeface="+mn-ea"/>
        <a:cs typeface="+mn-cs"/>
      </a:defRPr>
    </a:lvl6pPr>
    <a:lvl7pPr marL="3771077" algn="l" defTabSz="1257026" rtl="0" eaLnBrk="1" latinLnBrk="0" hangingPunct="1">
      <a:defRPr sz="1600" kern="1200">
        <a:solidFill>
          <a:schemeClr val="tx1"/>
        </a:solidFill>
        <a:latin typeface="+mn-lt"/>
        <a:ea typeface="+mn-ea"/>
        <a:cs typeface="+mn-cs"/>
      </a:defRPr>
    </a:lvl7pPr>
    <a:lvl8pPr marL="4399590" algn="l" defTabSz="1257026" rtl="0" eaLnBrk="1" latinLnBrk="0" hangingPunct="1">
      <a:defRPr sz="1600" kern="1200">
        <a:solidFill>
          <a:schemeClr val="tx1"/>
        </a:solidFill>
        <a:latin typeface="+mn-lt"/>
        <a:ea typeface="+mn-ea"/>
        <a:cs typeface="+mn-cs"/>
      </a:defRPr>
    </a:lvl8pPr>
    <a:lvl9pPr marL="5028103" algn="l" defTabSz="1257026"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A651FE7-E0C4-4385-92A5-193C1B77AFCA}" type="slidenum">
              <a:rPr lang="es-ES" smtClean="0"/>
              <a:t>22</a:t>
            </a:fld>
            <a:endParaRPr lang="es-ES"/>
          </a:p>
        </p:txBody>
      </p:sp>
    </p:spTree>
    <p:extLst>
      <p:ext uri="{BB962C8B-B14F-4D97-AF65-F5344CB8AC3E}">
        <p14:creationId xmlns:p14="http://schemas.microsoft.com/office/powerpoint/2010/main" val="431795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90957" y="2729115"/>
            <a:ext cx="11230849" cy="188312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81915" y="4978294"/>
            <a:ext cx="9248934" cy="2245113"/>
          </a:xfrm>
        </p:spPr>
        <p:txBody>
          <a:bodyPr/>
          <a:lstStyle>
            <a:lvl1pPr marL="0" indent="0" algn="ctr">
              <a:buNone/>
              <a:defRPr>
                <a:solidFill>
                  <a:schemeClr val="tx1">
                    <a:tint val="75000"/>
                  </a:schemeClr>
                </a:solidFill>
              </a:defRPr>
            </a:lvl1pPr>
            <a:lvl2pPr marL="628513" indent="0" algn="ctr">
              <a:buNone/>
              <a:defRPr>
                <a:solidFill>
                  <a:schemeClr val="tx1">
                    <a:tint val="75000"/>
                  </a:schemeClr>
                </a:solidFill>
              </a:defRPr>
            </a:lvl2pPr>
            <a:lvl3pPr marL="1257026" indent="0" algn="ctr">
              <a:buNone/>
              <a:defRPr>
                <a:solidFill>
                  <a:schemeClr val="tx1">
                    <a:tint val="75000"/>
                  </a:schemeClr>
                </a:solidFill>
              </a:defRPr>
            </a:lvl3pPr>
            <a:lvl4pPr marL="1885539" indent="0" algn="ctr">
              <a:buNone/>
              <a:defRPr>
                <a:solidFill>
                  <a:schemeClr val="tx1">
                    <a:tint val="75000"/>
                  </a:schemeClr>
                </a:solidFill>
              </a:defRPr>
            </a:lvl4pPr>
            <a:lvl5pPr marL="2514051" indent="0" algn="ctr">
              <a:buNone/>
              <a:defRPr>
                <a:solidFill>
                  <a:schemeClr val="tx1">
                    <a:tint val="75000"/>
                  </a:schemeClr>
                </a:solidFill>
              </a:defRPr>
            </a:lvl5pPr>
            <a:lvl6pPr marL="3142564" indent="0" algn="ctr">
              <a:buNone/>
              <a:defRPr>
                <a:solidFill>
                  <a:schemeClr val="tx1">
                    <a:tint val="75000"/>
                  </a:schemeClr>
                </a:solidFill>
              </a:defRPr>
            </a:lvl6pPr>
            <a:lvl7pPr marL="3771077" indent="0" algn="ctr">
              <a:buNone/>
              <a:defRPr>
                <a:solidFill>
                  <a:schemeClr val="tx1">
                    <a:tint val="75000"/>
                  </a:schemeClr>
                </a:solidFill>
              </a:defRPr>
            </a:lvl7pPr>
            <a:lvl8pPr marL="4399590" indent="0" algn="ctr">
              <a:buNone/>
              <a:defRPr>
                <a:solidFill>
                  <a:schemeClr val="tx1">
                    <a:tint val="75000"/>
                  </a:schemeClr>
                </a:solidFill>
              </a:defRPr>
            </a:lvl8pPr>
            <a:lvl9pPr marL="5028103"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3434842698"/>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3194525396"/>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43717" y="5645321"/>
            <a:ext cx="11230849" cy="1744843"/>
          </a:xfrm>
        </p:spPr>
        <p:txBody>
          <a:bodyPr anchor="t"/>
          <a:lstStyle>
            <a:lvl1pPr algn="l">
              <a:defRPr sz="55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43717" y="3723554"/>
            <a:ext cx="11230849" cy="1921767"/>
          </a:xfrm>
        </p:spPr>
        <p:txBody>
          <a:bodyPr anchor="b"/>
          <a:lstStyle>
            <a:lvl1pPr marL="0" indent="0">
              <a:buNone/>
              <a:defRPr sz="2700">
                <a:solidFill>
                  <a:schemeClr val="tx1">
                    <a:tint val="75000"/>
                  </a:schemeClr>
                </a:solidFill>
              </a:defRPr>
            </a:lvl1pPr>
            <a:lvl2pPr marL="628513" indent="0">
              <a:buNone/>
              <a:defRPr sz="2500">
                <a:solidFill>
                  <a:schemeClr val="tx1">
                    <a:tint val="75000"/>
                  </a:schemeClr>
                </a:solidFill>
              </a:defRPr>
            </a:lvl2pPr>
            <a:lvl3pPr marL="1257026" indent="0">
              <a:buNone/>
              <a:defRPr sz="2200">
                <a:solidFill>
                  <a:schemeClr val="tx1">
                    <a:tint val="75000"/>
                  </a:schemeClr>
                </a:solidFill>
              </a:defRPr>
            </a:lvl3pPr>
            <a:lvl4pPr marL="1885539" indent="0">
              <a:buNone/>
              <a:defRPr sz="1900">
                <a:solidFill>
                  <a:schemeClr val="tx1">
                    <a:tint val="75000"/>
                  </a:schemeClr>
                </a:solidFill>
              </a:defRPr>
            </a:lvl4pPr>
            <a:lvl5pPr marL="2514051" indent="0">
              <a:buNone/>
              <a:defRPr sz="1900">
                <a:solidFill>
                  <a:schemeClr val="tx1">
                    <a:tint val="75000"/>
                  </a:schemeClr>
                </a:solidFill>
              </a:defRPr>
            </a:lvl5pPr>
            <a:lvl6pPr marL="3142564" indent="0">
              <a:buNone/>
              <a:defRPr sz="1900">
                <a:solidFill>
                  <a:schemeClr val="tx1">
                    <a:tint val="75000"/>
                  </a:schemeClr>
                </a:solidFill>
              </a:defRPr>
            </a:lvl6pPr>
            <a:lvl7pPr marL="3771077" indent="0">
              <a:buNone/>
              <a:defRPr sz="1900">
                <a:solidFill>
                  <a:schemeClr val="tx1">
                    <a:tint val="75000"/>
                  </a:schemeClr>
                </a:solidFill>
              </a:defRPr>
            </a:lvl7pPr>
            <a:lvl8pPr marL="4399590" indent="0">
              <a:buNone/>
              <a:defRPr sz="1900">
                <a:solidFill>
                  <a:schemeClr val="tx1">
                    <a:tint val="75000"/>
                  </a:schemeClr>
                </a:solidFill>
              </a:defRPr>
            </a:lvl8pPr>
            <a:lvl9pPr marL="5028103" indent="0">
              <a:buNone/>
              <a:defRPr sz="19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973783851"/>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60638" y="2049887"/>
            <a:ext cx="5835637" cy="5797842"/>
          </a:xfrm>
        </p:spPr>
        <p:txBody>
          <a:bodyPr/>
          <a:lstStyle>
            <a:lvl1pPr>
              <a:defRPr sz="3800"/>
            </a:lvl1pPr>
            <a:lvl2pPr>
              <a:defRPr sz="3300"/>
            </a:lvl2pPr>
            <a:lvl3pPr>
              <a:defRPr sz="27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716488" y="2049887"/>
            <a:ext cx="5835637" cy="5797842"/>
          </a:xfrm>
        </p:spPr>
        <p:txBody>
          <a:bodyPr/>
          <a:lstStyle>
            <a:lvl1pPr>
              <a:defRPr sz="3800"/>
            </a:lvl1pPr>
            <a:lvl2pPr>
              <a:defRPr sz="3300"/>
            </a:lvl2pPr>
            <a:lvl3pPr>
              <a:defRPr sz="27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2053076291"/>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60638" y="1966508"/>
            <a:ext cx="5837932" cy="819547"/>
          </a:xfrm>
        </p:spPr>
        <p:txBody>
          <a:bodyPr anchor="b"/>
          <a:lstStyle>
            <a:lvl1pPr marL="0" indent="0">
              <a:buNone/>
              <a:defRPr sz="3300" b="1"/>
            </a:lvl1pPr>
            <a:lvl2pPr marL="628513" indent="0">
              <a:buNone/>
              <a:defRPr sz="2700" b="1"/>
            </a:lvl2pPr>
            <a:lvl3pPr marL="1257026" indent="0">
              <a:buNone/>
              <a:defRPr sz="2500" b="1"/>
            </a:lvl3pPr>
            <a:lvl4pPr marL="1885539" indent="0">
              <a:buNone/>
              <a:defRPr sz="2200" b="1"/>
            </a:lvl4pPr>
            <a:lvl5pPr marL="2514051" indent="0">
              <a:buNone/>
              <a:defRPr sz="2200" b="1"/>
            </a:lvl5pPr>
            <a:lvl6pPr marL="3142564" indent="0">
              <a:buNone/>
              <a:defRPr sz="2200" b="1"/>
            </a:lvl6pPr>
            <a:lvl7pPr marL="3771077" indent="0">
              <a:buNone/>
              <a:defRPr sz="2200" b="1"/>
            </a:lvl7pPr>
            <a:lvl8pPr marL="4399590" indent="0">
              <a:buNone/>
              <a:defRPr sz="2200" b="1"/>
            </a:lvl8pPr>
            <a:lvl9pPr marL="5028103" indent="0">
              <a:buNone/>
              <a:defRPr sz="22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60638" y="2786055"/>
            <a:ext cx="5837932" cy="5061673"/>
          </a:xfrm>
        </p:spPr>
        <p:txBody>
          <a:bodyPr/>
          <a:lstStyle>
            <a:lvl1pPr>
              <a:defRPr sz="3300"/>
            </a:lvl1pPr>
            <a:lvl2pPr>
              <a:defRPr sz="27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711901" y="1966508"/>
            <a:ext cx="5840225" cy="819547"/>
          </a:xfrm>
        </p:spPr>
        <p:txBody>
          <a:bodyPr anchor="b"/>
          <a:lstStyle>
            <a:lvl1pPr marL="0" indent="0">
              <a:buNone/>
              <a:defRPr sz="3300" b="1"/>
            </a:lvl1pPr>
            <a:lvl2pPr marL="628513" indent="0">
              <a:buNone/>
              <a:defRPr sz="2700" b="1"/>
            </a:lvl2pPr>
            <a:lvl3pPr marL="1257026" indent="0">
              <a:buNone/>
              <a:defRPr sz="2500" b="1"/>
            </a:lvl3pPr>
            <a:lvl4pPr marL="1885539" indent="0">
              <a:buNone/>
              <a:defRPr sz="2200" b="1"/>
            </a:lvl4pPr>
            <a:lvl5pPr marL="2514051" indent="0">
              <a:buNone/>
              <a:defRPr sz="2200" b="1"/>
            </a:lvl5pPr>
            <a:lvl6pPr marL="3142564" indent="0">
              <a:buNone/>
              <a:defRPr sz="2200" b="1"/>
            </a:lvl6pPr>
            <a:lvl7pPr marL="3771077" indent="0">
              <a:buNone/>
              <a:defRPr sz="2200" b="1"/>
            </a:lvl7pPr>
            <a:lvl8pPr marL="4399590" indent="0">
              <a:buNone/>
              <a:defRPr sz="2200" b="1"/>
            </a:lvl8pPr>
            <a:lvl9pPr marL="5028103" indent="0">
              <a:buNone/>
              <a:defRPr sz="22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711901" y="2786055"/>
            <a:ext cx="5840225" cy="5061673"/>
          </a:xfrm>
        </p:spPr>
        <p:txBody>
          <a:bodyPr/>
          <a:lstStyle>
            <a:lvl1pPr>
              <a:defRPr sz="3300"/>
            </a:lvl1pPr>
            <a:lvl2pPr>
              <a:defRPr sz="27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1011922029"/>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3396331653"/>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2414317474"/>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60639" y="349782"/>
            <a:ext cx="4346908" cy="1488608"/>
          </a:xfrm>
        </p:spPr>
        <p:txBody>
          <a:bodyPr anchor="b"/>
          <a:lstStyle>
            <a:lvl1pPr algn="l">
              <a:defRPr sz="2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165823" y="349783"/>
            <a:ext cx="7386302" cy="7497946"/>
          </a:xfrm>
        </p:spPr>
        <p:txBody>
          <a:bodyPr/>
          <a:lstStyle>
            <a:lvl1pPr>
              <a:defRPr sz="4400"/>
            </a:lvl1pPr>
            <a:lvl2pPr>
              <a:defRPr sz="3800"/>
            </a:lvl2pPr>
            <a:lvl3pPr>
              <a:defRPr sz="3300"/>
            </a:lvl3pPr>
            <a:lvl4pPr>
              <a:defRPr sz="2700"/>
            </a:lvl4pPr>
            <a:lvl5pPr>
              <a:defRPr sz="2700"/>
            </a:lvl5pPr>
            <a:lvl6pPr>
              <a:defRPr sz="2700"/>
            </a:lvl6pPr>
            <a:lvl7pPr>
              <a:defRPr sz="2700"/>
            </a:lvl7pPr>
            <a:lvl8pPr>
              <a:defRPr sz="2700"/>
            </a:lvl8pPr>
            <a:lvl9pPr>
              <a:defRPr sz="2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60639" y="1838390"/>
            <a:ext cx="4346908" cy="6009339"/>
          </a:xfrm>
        </p:spPr>
        <p:txBody>
          <a:bodyPr/>
          <a:lstStyle>
            <a:lvl1pPr marL="0" indent="0">
              <a:buNone/>
              <a:defRPr sz="1900"/>
            </a:lvl1pPr>
            <a:lvl2pPr marL="628513" indent="0">
              <a:buNone/>
              <a:defRPr sz="1600"/>
            </a:lvl2pPr>
            <a:lvl3pPr marL="1257026" indent="0">
              <a:buNone/>
              <a:defRPr sz="1400"/>
            </a:lvl3pPr>
            <a:lvl4pPr marL="1885539" indent="0">
              <a:buNone/>
              <a:defRPr sz="1200"/>
            </a:lvl4pPr>
            <a:lvl5pPr marL="2514051" indent="0">
              <a:buNone/>
              <a:defRPr sz="1200"/>
            </a:lvl5pPr>
            <a:lvl6pPr marL="3142564" indent="0">
              <a:buNone/>
              <a:defRPr sz="1200"/>
            </a:lvl6pPr>
            <a:lvl7pPr marL="3771077" indent="0">
              <a:buNone/>
              <a:defRPr sz="1200"/>
            </a:lvl7pPr>
            <a:lvl8pPr marL="4399590" indent="0">
              <a:buNone/>
              <a:defRPr sz="1200"/>
            </a:lvl8pPr>
            <a:lvl9pPr marL="5028103"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4014011978"/>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89794" y="6149657"/>
            <a:ext cx="7927658" cy="726002"/>
          </a:xfrm>
        </p:spPr>
        <p:txBody>
          <a:bodyPr anchor="b"/>
          <a:lstStyle>
            <a:lvl1pPr algn="l">
              <a:defRPr sz="2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89794" y="784976"/>
            <a:ext cx="7927658" cy="5271135"/>
          </a:xfrm>
        </p:spPr>
        <p:txBody>
          <a:bodyPr/>
          <a:lstStyle>
            <a:lvl1pPr marL="0" indent="0">
              <a:buNone/>
              <a:defRPr sz="4400"/>
            </a:lvl1pPr>
            <a:lvl2pPr marL="628513" indent="0">
              <a:buNone/>
              <a:defRPr sz="3800"/>
            </a:lvl2pPr>
            <a:lvl3pPr marL="1257026" indent="0">
              <a:buNone/>
              <a:defRPr sz="3300"/>
            </a:lvl3pPr>
            <a:lvl4pPr marL="1885539" indent="0">
              <a:buNone/>
              <a:defRPr sz="2700"/>
            </a:lvl4pPr>
            <a:lvl5pPr marL="2514051" indent="0">
              <a:buNone/>
              <a:defRPr sz="2700"/>
            </a:lvl5pPr>
            <a:lvl6pPr marL="3142564" indent="0">
              <a:buNone/>
              <a:defRPr sz="2700"/>
            </a:lvl6pPr>
            <a:lvl7pPr marL="3771077" indent="0">
              <a:buNone/>
              <a:defRPr sz="2700"/>
            </a:lvl7pPr>
            <a:lvl8pPr marL="4399590" indent="0">
              <a:buNone/>
              <a:defRPr sz="2700"/>
            </a:lvl8pPr>
            <a:lvl9pPr marL="5028103" indent="0">
              <a:buNone/>
              <a:defRPr sz="2700"/>
            </a:lvl9pPr>
          </a:lstStyle>
          <a:p>
            <a:endParaRPr lang="es-ES"/>
          </a:p>
        </p:txBody>
      </p:sp>
      <p:sp>
        <p:nvSpPr>
          <p:cNvPr id="4" name="3 Marcador de texto"/>
          <p:cNvSpPr>
            <a:spLocks noGrp="1"/>
          </p:cNvSpPr>
          <p:nvPr>
            <p:ph type="body" sz="half" idx="2"/>
          </p:nvPr>
        </p:nvSpPr>
        <p:spPr>
          <a:xfrm>
            <a:off x="2589794" y="6875659"/>
            <a:ext cx="7927658" cy="1031043"/>
          </a:xfrm>
        </p:spPr>
        <p:txBody>
          <a:bodyPr/>
          <a:lstStyle>
            <a:lvl1pPr marL="0" indent="0">
              <a:buNone/>
              <a:defRPr sz="1900"/>
            </a:lvl1pPr>
            <a:lvl2pPr marL="628513" indent="0">
              <a:buNone/>
              <a:defRPr sz="1600"/>
            </a:lvl2pPr>
            <a:lvl3pPr marL="1257026" indent="0">
              <a:buNone/>
              <a:defRPr sz="1400"/>
            </a:lvl3pPr>
            <a:lvl4pPr marL="1885539" indent="0">
              <a:buNone/>
              <a:defRPr sz="1200"/>
            </a:lvl4pPr>
            <a:lvl5pPr marL="2514051" indent="0">
              <a:buNone/>
              <a:defRPr sz="1200"/>
            </a:lvl5pPr>
            <a:lvl6pPr marL="3142564" indent="0">
              <a:buNone/>
              <a:defRPr sz="1200"/>
            </a:lvl6pPr>
            <a:lvl7pPr marL="3771077" indent="0">
              <a:buNone/>
              <a:defRPr sz="1200"/>
            </a:lvl7pPr>
            <a:lvl8pPr marL="4399590" indent="0">
              <a:buNone/>
              <a:defRPr sz="1200"/>
            </a:lvl8pPr>
            <a:lvl9pPr marL="5028103"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1737411585"/>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1555238382"/>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579253" y="351817"/>
            <a:ext cx="2972872" cy="74959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60638" y="351817"/>
            <a:ext cx="8698402" cy="74959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B5EE16-A15C-4481-85F9-F69739B4640C}" type="datetimeFigureOut">
              <a:rPr lang="es-ES" smtClean="0"/>
              <a:t>01/10/2016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89D9F0-D029-479F-9DF4-C16FEB11F365}" type="slidenum">
              <a:rPr lang="es-ES" smtClean="0"/>
              <a:t>‹Nº›</a:t>
            </a:fld>
            <a:endParaRPr lang="es-ES"/>
          </a:p>
        </p:txBody>
      </p:sp>
    </p:spTree>
    <p:extLst>
      <p:ext uri="{BB962C8B-B14F-4D97-AF65-F5344CB8AC3E}">
        <p14:creationId xmlns:p14="http://schemas.microsoft.com/office/powerpoint/2010/main" val="3021012221"/>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90957" y="2729134"/>
            <a:ext cx="11230849" cy="1883129"/>
          </a:xfrm>
          <a:prstGeom prst="rect">
            <a:avLst/>
          </a:prstGeom>
        </p:spPr>
        <p:txBody>
          <a:bodyPr lIns="125382" tIns="62688" rIns="125382" bIns="62688"/>
          <a:lstStyle/>
          <a:p>
            <a:r>
              <a:rPr lang="es-ES" smtClean="0"/>
              <a:t>Haga clic para modificar el estilo de título del patrón</a:t>
            </a:r>
            <a:endParaRPr lang="es-ES"/>
          </a:p>
        </p:txBody>
      </p:sp>
      <p:sp>
        <p:nvSpPr>
          <p:cNvPr id="3" name="2 Subtítulo"/>
          <p:cNvSpPr>
            <a:spLocks noGrp="1"/>
          </p:cNvSpPr>
          <p:nvPr>
            <p:ph type="subTitle" idx="1"/>
          </p:nvPr>
        </p:nvSpPr>
        <p:spPr>
          <a:xfrm>
            <a:off x="1981915" y="4978295"/>
            <a:ext cx="9248934" cy="2245114"/>
          </a:xfrm>
          <a:prstGeom prst="rect">
            <a:avLst/>
          </a:prstGeom>
        </p:spPr>
        <p:txBody>
          <a:bodyPr lIns="125382" tIns="62688" rIns="125382" bIns="62688"/>
          <a:lstStyle>
            <a:lvl1pPr marL="0" indent="0" algn="ctr">
              <a:buNone/>
              <a:defRPr/>
            </a:lvl1pPr>
            <a:lvl2pPr marL="626902" indent="0" algn="ctr">
              <a:buNone/>
              <a:defRPr/>
            </a:lvl2pPr>
            <a:lvl3pPr marL="1253812" indent="0" algn="ctr">
              <a:buNone/>
              <a:defRPr/>
            </a:lvl3pPr>
            <a:lvl4pPr marL="1880713" indent="0" algn="ctr">
              <a:buNone/>
              <a:defRPr/>
            </a:lvl4pPr>
            <a:lvl5pPr marL="2507616" indent="0" algn="ctr">
              <a:buNone/>
              <a:defRPr/>
            </a:lvl5pPr>
            <a:lvl6pPr marL="3134535" indent="0" algn="ctr">
              <a:buNone/>
              <a:defRPr/>
            </a:lvl6pPr>
            <a:lvl7pPr marL="3761427" indent="0" algn="ctr">
              <a:buNone/>
              <a:defRPr/>
            </a:lvl7pPr>
            <a:lvl8pPr marL="4388324" indent="0" algn="ctr">
              <a:buNone/>
              <a:defRPr/>
            </a:lvl8pPr>
            <a:lvl9pPr marL="501523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37695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60644" y="351852"/>
            <a:ext cx="11891487" cy="1464205"/>
          </a:xfrm>
          <a:prstGeom prst="rect">
            <a:avLst/>
          </a:prstGeom>
        </p:spPr>
        <p:txBody>
          <a:bodyPr lIns="125382" tIns="62688" rIns="125382" bIns="62688"/>
          <a:lstStyle/>
          <a:p>
            <a:r>
              <a:rPr lang="es-ES" smtClean="0"/>
              <a:t>Haga clic para modificar el estilo de título del patrón</a:t>
            </a:r>
            <a:endParaRPr lang="es-ES"/>
          </a:p>
        </p:txBody>
      </p:sp>
      <p:sp>
        <p:nvSpPr>
          <p:cNvPr id="3" name="2 Marcador de contenido"/>
          <p:cNvSpPr>
            <a:spLocks noGrp="1"/>
          </p:cNvSpPr>
          <p:nvPr>
            <p:ph idx="1"/>
          </p:nvPr>
        </p:nvSpPr>
        <p:spPr>
          <a:xfrm>
            <a:off x="660644" y="2049887"/>
            <a:ext cx="11891487" cy="5797844"/>
          </a:xfrm>
          <a:prstGeom prst="rect">
            <a:avLst/>
          </a:prstGeom>
        </p:spPr>
        <p:txBody>
          <a:bodyPr lIns="125382" tIns="62688" rIns="125382" bIns="62688"/>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61897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43717" y="5645327"/>
            <a:ext cx="11230849" cy="1744845"/>
          </a:xfrm>
          <a:prstGeom prst="rect">
            <a:avLst/>
          </a:prstGeom>
        </p:spPr>
        <p:txBody>
          <a:bodyPr lIns="125382" tIns="62688" rIns="125382" bIns="62688" anchor="t"/>
          <a:lstStyle>
            <a:lvl1pPr algn="l">
              <a:defRPr sz="55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43717" y="3723558"/>
            <a:ext cx="11230849" cy="1921767"/>
          </a:xfrm>
          <a:prstGeom prst="rect">
            <a:avLst/>
          </a:prstGeom>
        </p:spPr>
        <p:txBody>
          <a:bodyPr lIns="125382" tIns="62688" rIns="125382" bIns="62688" anchor="b"/>
          <a:lstStyle>
            <a:lvl1pPr marL="0" indent="0">
              <a:buNone/>
              <a:defRPr sz="2700"/>
            </a:lvl1pPr>
            <a:lvl2pPr marL="626902" indent="0">
              <a:buNone/>
              <a:defRPr sz="2500"/>
            </a:lvl2pPr>
            <a:lvl3pPr marL="1253812" indent="0">
              <a:buNone/>
              <a:defRPr sz="2200"/>
            </a:lvl3pPr>
            <a:lvl4pPr marL="1880713" indent="0">
              <a:buNone/>
              <a:defRPr sz="1900"/>
            </a:lvl4pPr>
            <a:lvl5pPr marL="2507616" indent="0">
              <a:buNone/>
              <a:defRPr sz="1900"/>
            </a:lvl5pPr>
            <a:lvl6pPr marL="3134535" indent="0">
              <a:buNone/>
              <a:defRPr sz="1900"/>
            </a:lvl6pPr>
            <a:lvl7pPr marL="3761427" indent="0">
              <a:buNone/>
              <a:defRPr sz="1900"/>
            </a:lvl7pPr>
            <a:lvl8pPr marL="4388324" indent="0">
              <a:buNone/>
              <a:defRPr sz="1900"/>
            </a:lvl8pPr>
            <a:lvl9pPr marL="5015234" indent="0">
              <a:buNone/>
              <a:defRPr sz="19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077731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60644" y="351852"/>
            <a:ext cx="11891487" cy="1464205"/>
          </a:xfrm>
          <a:prstGeom prst="rect">
            <a:avLst/>
          </a:prstGeom>
        </p:spPr>
        <p:txBody>
          <a:bodyPr lIns="125382" tIns="62688" rIns="125382" bIns="62688"/>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60642" y="2049887"/>
            <a:ext cx="5835637" cy="5797844"/>
          </a:xfrm>
          <a:prstGeom prst="rect">
            <a:avLst/>
          </a:prstGeom>
        </p:spPr>
        <p:txBody>
          <a:bodyPr lIns="125382" tIns="62688" rIns="125382" bIns="62688"/>
          <a:lstStyle>
            <a:lvl1pPr>
              <a:defRPr sz="3800"/>
            </a:lvl1pPr>
            <a:lvl2pPr>
              <a:defRPr sz="3400"/>
            </a:lvl2pPr>
            <a:lvl3pPr>
              <a:defRPr sz="27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716491" y="2049887"/>
            <a:ext cx="5835637" cy="5797844"/>
          </a:xfrm>
          <a:prstGeom prst="rect">
            <a:avLst/>
          </a:prstGeom>
        </p:spPr>
        <p:txBody>
          <a:bodyPr lIns="125382" tIns="62688" rIns="125382" bIns="62688"/>
          <a:lstStyle>
            <a:lvl1pPr>
              <a:defRPr sz="3800"/>
            </a:lvl1pPr>
            <a:lvl2pPr>
              <a:defRPr sz="3400"/>
            </a:lvl2pPr>
            <a:lvl3pPr>
              <a:defRPr sz="27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4660324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60644" y="351852"/>
            <a:ext cx="11891487" cy="1464205"/>
          </a:xfrm>
          <a:prstGeom prst="rect">
            <a:avLst/>
          </a:prstGeom>
        </p:spPr>
        <p:txBody>
          <a:bodyPr lIns="125382" tIns="62688" rIns="125382" bIns="62688"/>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60641" y="1966509"/>
            <a:ext cx="5837932" cy="819550"/>
          </a:xfrm>
          <a:prstGeom prst="rect">
            <a:avLst/>
          </a:prstGeom>
        </p:spPr>
        <p:txBody>
          <a:bodyPr lIns="125382" tIns="62688" rIns="125382" bIns="62688" anchor="b"/>
          <a:lstStyle>
            <a:lvl1pPr marL="0" indent="0">
              <a:buNone/>
              <a:defRPr sz="3400" b="1"/>
            </a:lvl1pPr>
            <a:lvl2pPr marL="626902" indent="0">
              <a:buNone/>
              <a:defRPr sz="2700" b="1"/>
            </a:lvl2pPr>
            <a:lvl3pPr marL="1253812" indent="0">
              <a:buNone/>
              <a:defRPr sz="2500" b="1"/>
            </a:lvl3pPr>
            <a:lvl4pPr marL="1880713" indent="0">
              <a:buNone/>
              <a:defRPr sz="2200" b="1"/>
            </a:lvl4pPr>
            <a:lvl5pPr marL="2507616" indent="0">
              <a:buNone/>
              <a:defRPr sz="2200" b="1"/>
            </a:lvl5pPr>
            <a:lvl6pPr marL="3134535" indent="0">
              <a:buNone/>
              <a:defRPr sz="2200" b="1"/>
            </a:lvl6pPr>
            <a:lvl7pPr marL="3761427" indent="0">
              <a:buNone/>
              <a:defRPr sz="2200" b="1"/>
            </a:lvl7pPr>
            <a:lvl8pPr marL="4388324" indent="0">
              <a:buNone/>
              <a:defRPr sz="2200" b="1"/>
            </a:lvl8pPr>
            <a:lvl9pPr marL="5015234" indent="0">
              <a:buNone/>
              <a:defRPr sz="22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60641" y="2786062"/>
            <a:ext cx="5837932" cy="5061673"/>
          </a:xfrm>
          <a:prstGeom prst="rect">
            <a:avLst/>
          </a:prstGeom>
        </p:spPr>
        <p:txBody>
          <a:bodyPr lIns="125382" tIns="62688" rIns="125382" bIns="62688"/>
          <a:lstStyle>
            <a:lvl1pPr>
              <a:defRPr sz="3400"/>
            </a:lvl1pPr>
            <a:lvl2pPr>
              <a:defRPr sz="27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711918" y="1966509"/>
            <a:ext cx="5840225" cy="819550"/>
          </a:xfrm>
          <a:prstGeom prst="rect">
            <a:avLst/>
          </a:prstGeom>
        </p:spPr>
        <p:txBody>
          <a:bodyPr lIns="125382" tIns="62688" rIns="125382" bIns="62688" anchor="b"/>
          <a:lstStyle>
            <a:lvl1pPr marL="0" indent="0">
              <a:buNone/>
              <a:defRPr sz="3400" b="1"/>
            </a:lvl1pPr>
            <a:lvl2pPr marL="626902" indent="0">
              <a:buNone/>
              <a:defRPr sz="2700" b="1"/>
            </a:lvl2pPr>
            <a:lvl3pPr marL="1253812" indent="0">
              <a:buNone/>
              <a:defRPr sz="2500" b="1"/>
            </a:lvl3pPr>
            <a:lvl4pPr marL="1880713" indent="0">
              <a:buNone/>
              <a:defRPr sz="2200" b="1"/>
            </a:lvl4pPr>
            <a:lvl5pPr marL="2507616" indent="0">
              <a:buNone/>
              <a:defRPr sz="2200" b="1"/>
            </a:lvl5pPr>
            <a:lvl6pPr marL="3134535" indent="0">
              <a:buNone/>
              <a:defRPr sz="2200" b="1"/>
            </a:lvl6pPr>
            <a:lvl7pPr marL="3761427" indent="0">
              <a:buNone/>
              <a:defRPr sz="2200" b="1"/>
            </a:lvl7pPr>
            <a:lvl8pPr marL="4388324" indent="0">
              <a:buNone/>
              <a:defRPr sz="2200" b="1"/>
            </a:lvl8pPr>
            <a:lvl9pPr marL="5015234" indent="0">
              <a:buNone/>
              <a:defRPr sz="22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711918" y="2786062"/>
            <a:ext cx="5840225" cy="5061673"/>
          </a:xfrm>
          <a:prstGeom prst="rect">
            <a:avLst/>
          </a:prstGeom>
        </p:spPr>
        <p:txBody>
          <a:bodyPr lIns="125382" tIns="62688" rIns="125382" bIns="62688"/>
          <a:lstStyle>
            <a:lvl1pPr>
              <a:defRPr sz="3400"/>
            </a:lvl1pPr>
            <a:lvl2pPr>
              <a:defRPr sz="27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73414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60644" y="351852"/>
            <a:ext cx="11891487" cy="1464205"/>
          </a:xfrm>
          <a:prstGeom prst="rect">
            <a:avLst/>
          </a:prstGeom>
        </p:spPr>
        <p:txBody>
          <a:bodyPr lIns="125382" tIns="62688" rIns="125382" bIns="62688"/>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996810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252285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60720" y="349822"/>
            <a:ext cx="4346908" cy="1488609"/>
          </a:xfrm>
          <a:prstGeom prst="rect">
            <a:avLst/>
          </a:prstGeom>
        </p:spPr>
        <p:txBody>
          <a:bodyPr lIns="125382" tIns="62688" rIns="125382" bIns="62688" anchor="b"/>
          <a:lstStyle>
            <a:lvl1pPr algn="l">
              <a:defRPr sz="2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165823" y="349788"/>
            <a:ext cx="7386302" cy="7497945"/>
          </a:xfrm>
          <a:prstGeom prst="rect">
            <a:avLst/>
          </a:prstGeom>
        </p:spPr>
        <p:txBody>
          <a:bodyPr lIns="125382" tIns="62688" rIns="125382" bIns="62688"/>
          <a:lstStyle>
            <a:lvl1pPr>
              <a:defRPr sz="4400"/>
            </a:lvl1pPr>
            <a:lvl2pPr>
              <a:defRPr sz="3800"/>
            </a:lvl2pPr>
            <a:lvl3pPr>
              <a:defRPr sz="3400"/>
            </a:lvl3pPr>
            <a:lvl4pPr>
              <a:defRPr sz="2700"/>
            </a:lvl4pPr>
            <a:lvl5pPr>
              <a:defRPr sz="2700"/>
            </a:lvl5pPr>
            <a:lvl6pPr>
              <a:defRPr sz="2700"/>
            </a:lvl6pPr>
            <a:lvl7pPr>
              <a:defRPr sz="2700"/>
            </a:lvl7pPr>
            <a:lvl8pPr>
              <a:defRPr sz="2700"/>
            </a:lvl8pPr>
            <a:lvl9pPr>
              <a:defRPr sz="2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60720" y="1838431"/>
            <a:ext cx="4346908" cy="6009339"/>
          </a:xfrm>
          <a:prstGeom prst="rect">
            <a:avLst/>
          </a:prstGeom>
        </p:spPr>
        <p:txBody>
          <a:bodyPr lIns="125382" tIns="62688" rIns="125382" bIns="62688"/>
          <a:lstStyle>
            <a:lvl1pPr marL="0" indent="0">
              <a:buNone/>
              <a:defRPr sz="1900"/>
            </a:lvl1pPr>
            <a:lvl2pPr marL="626902" indent="0">
              <a:buNone/>
              <a:defRPr sz="1600"/>
            </a:lvl2pPr>
            <a:lvl3pPr marL="1253812" indent="0">
              <a:buNone/>
              <a:defRPr sz="1500"/>
            </a:lvl3pPr>
            <a:lvl4pPr marL="1880713" indent="0">
              <a:buNone/>
              <a:defRPr sz="1200"/>
            </a:lvl4pPr>
            <a:lvl5pPr marL="2507616" indent="0">
              <a:buNone/>
              <a:defRPr sz="1200"/>
            </a:lvl5pPr>
            <a:lvl6pPr marL="3134535" indent="0">
              <a:buNone/>
              <a:defRPr sz="1200"/>
            </a:lvl6pPr>
            <a:lvl7pPr marL="3761427" indent="0">
              <a:buNone/>
              <a:defRPr sz="1200"/>
            </a:lvl7pPr>
            <a:lvl8pPr marL="4388324" indent="0">
              <a:buNone/>
              <a:defRPr sz="1200"/>
            </a:lvl8pPr>
            <a:lvl9pPr marL="5015234"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184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89798" y="6149659"/>
            <a:ext cx="7927658" cy="726007"/>
          </a:xfrm>
          <a:prstGeom prst="rect">
            <a:avLst/>
          </a:prstGeom>
        </p:spPr>
        <p:txBody>
          <a:bodyPr lIns="125382" tIns="62688" rIns="125382" bIns="62688" anchor="b"/>
          <a:lstStyle>
            <a:lvl1pPr algn="l">
              <a:defRPr sz="2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89798" y="784976"/>
            <a:ext cx="7927658" cy="5271135"/>
          </a:xfrm>
          <a:prstGeom prst="rect">
            <a:avLst/>
          </a:prstGeom>
        </p:spPr>
        <p:txBody>
          <a:bodyPr lIns="125382" tIns="62688" rIns="125382" bIns="62688"/>
          <a:lstStyle>
            <a:lvl1pPr marL="0" indent="0">
              <a:buNone/>
              <a:defRPr sz="4400"/>
            </a:lvl1pPr>
            <a:lvl2pPr marL="626902" indent="0">
              <a:buNone/>
              <a:defRPr sz="3800"/>
            </a:lvl2pPr>
            <a:lvl3pPr marL="1253812" indent="0">
              <a:buNone/>
              <a:defRPr sz="3400"/>
            </a:lvl3pPr>
            <a:lvl4pPr marL="1880713" indent="0">
              <a:buNone/>
              <a:defRPr sz="2700"/>
            </a:lvl4pPr>
            <a:lvl5pPr marL="2507616" indent="0">
              <a:buNone/>
              <a:defRPr sz="2700"/>
            </a:lvl5pPr>
            <a:lvl6pPr marL="3134535" indent="0">
              <a:buNone/>
              <a:defRPr sz="2700"/>
            </a:lvl6pPr>
            <a:lvl7pPr marL="3761427" indent="0">
              <a:buNone/>
              <a:defRPr sz="2700"/>
            </a:lvl7pPr>
            <a:lvl8pPr marL="4388324" indent="0">
              <a:buNone/>
              <a:defRPr sz="2700"/>
            </a:lvl8pPr>
            <a:lvl9pPr marL="5015234" indent="0">
              <a:buNone/>
              <a:defRPr sz="2700"/>
            </a:lvl9pPr>
          </a:lstStyle>
          <a:p>
            <a:endParaRPr lang="es-ES"/>
          </a:p>
        </p:txBody>
      </p:sp>
      <p:sp>
        <p:nvSpPr>
          <p:cNvPr id="4" name="3 Marcador de texto"/>
          <p:cNvSpPr>
            <a:spLocks noGrp="1"/>
          </p:cNvSpPr>
          <p:nvPr>
            <p:ph type="body" sz="half" idx="2"/>
          </p:nvPr>
        </p:nvSpPr>
        <p:spPr>
          <a:xfrm>
            <a:off x="2589798" y="6875713"/>
            <a:ext cx="7927658" cy="1031044"/>
          </a:xfrm>
          <a:prstGeom prst="rect">
            <a:avLst/>
          </a:prstGeom>
        </p:spPr>
        <p:txBody>
          <a:bodyPr lIns="125382" tIns="62688" rIns="125382" bIns="62688"/>
          <a:lstStyle>
            <a:lvl1pPr marL="0" indent="0">
              <a:buNone/>
              <a:defRPr sz="1900"/>
            </a:lvl1pPr>
            <a:lvl2pPr marL="626902" indent="0">
              <a:buNone/>
              <a:defRPr sz="1600"/>
            </a:lvl2pPr>
            <a:lvl3pPr marL="1253812" indent="0">
              <a:buNone/>
              <a:defRPr sz="1500"/>
            </a:lvl3pPr>
            <a:lvl4pPr marL="1880713" indent="0">
              <a:buNone/>
              <a:defRPr sz="1200"/>
            </a:lvl4pPr>
            <a:lvl5pPr marL="2507616" indent="0">
              <a:buNone/>
              <a:defRPr sz="1200"/>
            </a:lvl5pPr>
            <a:lvl6pPr marL="3134535" indent="0">
              <a:buNone/>
              <a:defRPr sz="1200"/>
            </a:lvl6pPr>
            <a:lvl7pPr marL="3761427" indent="0">
              <a:buNone/>
              <a:defRPr sz="1200"/>
            </a:lvl7pPr>
            <a:lvl8pPr marL="4388324" indent="0">
              <a:buNone/>
              <a:defRPr sz="1200"/>
            </a:lvl8pPr>
            <a:lvl9pPr marL="5015234"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886801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660644" y="351852"/>
            <a:ext cx="11891487" cy="1464205"/>
          </a:xfrm>
          <a:prstGeom prst="rect">
            <a:avLst/>
          </a:prstGeom>
        </p:spPr>
        <p:txBody>
          <a:bodyPr lIns="125382" tIns="62688" rIns="125382" bIns="62688"/>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60644" y="2049887"/>
            <a:ext cx="11891487" cy="5797844"/>
          </a:xfrm>
          <a:prstGeom prst="rect">
            <a:avLst/>
          </a:prstGeom>
        </p:spPr>
        <p:txBody>
          <a:bodyPr vert="eaVert" lIns="125382" tIns="62688" rIns="125382" bIns="62688"/>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681066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579253" y="351867"/>
            <a:ext cx="2972872" cy="7495912"/>
          </a:xfrm>
          <a:prstGeom prst="rect">
            <a:avLst/>
          </a:prstGeom>
        </p:spPr>
        <p:txBody>
          <a:bodyPr vert="eaVert" lIns="125382" tIns="62688" rIns="125382" bIns="62688"/>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60638" y="351867"/>
            <a:ext cx="8698402" cy="7495912"/>
          </a:xfrm>
          <a:prstGeom prst="rect">
            <a:avLst/>
          </a:prstGeom>
        </p:spPr>
        <p:txBody>
          <a:bodyPr vert="eaVert" lIns="125382" tIns="62688" rIns="125382" bIns="62688"/>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37283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gi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60638" y="351816"/>
            <a:ext cx="11891487" cy="1464204"/>
          </a:xfrm>
          <a:prstGeom prst="rect">
            <a:avLst/>
          </a:prstGeom>
        </p:spPr>
        <p:txBody>
          <a:bodyPr vert="horz" lIns="125703" tIns="62851" rIns="125703" bIns="62851"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60638" y="2049887"/>
            <a:ext cx="11891487" cy="5797842"/>
          </a:xfrm>
          <a:prstGeom prst="rect">
            <a:avLst/>
          </a:prstGeom>
        </p:spPr>
        <p:txBody>
          <a:bodyPr vert="horz" lIns="125703" tIns="62851" rIns="125703" bIns="62851"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60638" y="8142603"/>
            <a:ext cx="3082978" cy="467732"/>
          </a:xfrm>
          <a:prstGeom prst="rect">
            <a:avLst/>
          </a:prstGeom>
        </p:spPr>
        <p:txBody>
          <a:bodyPr vert="horz" lIns="125703" tIns="62851" rIns="125703" bIns="62851" rtlCol="0" anchor="ctr"/>
          <a:lstStyle>
            <a:lvl1pPr algn="l">
              <a:defRPr sz="1600">
                <a:solidFill>
                  <a:schemeClr val="tx1">
                    <a:tint val="75000"/>
                  </a:schemeClr>
                </a:solidFill>
              </a:defRPr>
            </a:lvl1pPr>
          </a:lstStyle>
          <a:p>
            <a:fld id="{6AB5EE16-A15C-4481-85F9-F69739B4640C}" type="datetimeFigureOut">
              <a:rPr lang="es-ES" smtClean="0"/>
              <a:t>01/10/2016</a:t>
            </a:fld>
            <a:endParaRPr lang="es-ES"/>
          </a:p>
        </p:txBody>
      </p:sp>
      <p:sp>
        <p:nvSpPr>
          <p:cNvPr id="5" name="4 Marcador de pie de página"/>
          <p:cNvSpPr>
            <a:spLocks noGrp="1"/>
          </p:cNvSpPr>
          <p:nvPr>
            <p:ph type="ftr" sz="quarter" idx="3"/>
          </p:nvPr>
        </p:nvSpPr>
        <p:spPr>
          <a:xfrm>
            <a:off x="4514361" y="8142603"/>
            <a:ext cx="4184042" cy="467732"/>
          </a:xfrm>
          <a:prstGeom prst="rect">
            <a:avLst/>
          </a:prstGeom>
        </p:spPr>
        <p:txBody>
          <a:bodyPr vert="horz" lIns="125703" tIns="62851" rIns="125703" bIns="62851" rtlCol="0" anchor="ctr"/>
          <a:lstStyle>
            <a:lvl1pPr algn="ctr">
              <a:defRPr sz="1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469147" y="8142603"/>
            <a:ext cx="3082978" cy="467732"/>
          </a:xfrm>
          <a:prstGeom prst="rect">
            <a:avLst/>
          </a:prstGeom>
        </p:spPr>
        <p:txBody>
          <a:bodyPr vert="horz" lIns="125703" tIns="62851" rIns="125703" bIns="62851" rtlCol="0" anchor="ctr"/>
          <a:lstStyle>
            <a:lvl1pPr algn="r">
              <a:defRPr sz="1600">
                <a:solidFill>
                  <a:schemeClr val="tx1">
                    <a:tint val="75000"/>
                  </a:schemeClr>
                </a:solidFill>
              </a:defRPr>
            </a:lvl1pPr>
          </a:lstStyle>
          <a:p>
            <a:fld id="{A489D9F0-D029-479F-9DF4-C16FEB11F365}" type="slidenum">
              <a:rPr lang="es-ES" smtClean="0"/>
              <a:t>‹Nº›</a:t>
            </a:fld>
            <a:endParaRPr lang="es-ES"/>
          </a:p>
        </p:txBody>
      </p:sp>
      <p:pic>
        <p:nvPicPr>
          <p:cNvPr id="7" name="Picture 14" descr="C:\Users\Eleni\Desktop\En Ropa interior\Diapositiva39.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588"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8" name="Kép 3" descr="25_tanc.gif"/>
          <p:cNvPicPr>
            <a:picLocks noChangeAspect="1"/>
          </p:cNvPicPr>
          <p:nvPr userDrawn="1"/>
        </p:nvPicPr>
        <p:blipFill>
          <a:blip r:embed="rId14" cstate="print">
            <a:lum contrast="10000"/>
          </a:blip>
          <a:srcRect/>
          <a:stretch>
            <a:fillRect/>
          </a:stretch>
        </p:blipFill>
        <p:spPr bwMode="auto">
          <a:xfrm>
            <a:off x="197669" y="2952452"/>
            <a:ext cx="5097006" cy="5285370"/>
          </a:xfrm>
          <a:prstGeom prst="rect">
            <a:avLst/>
          </a:prstGeom>
          <a:noFill/>
          <a:ln w="9525">
            <a:noFill/>
            <a:miter lim="800000"/>
            <a:headEnd/>
            <a:tailEnd/>
          </a:ln>
        </p:spPr>
      </p:pic>
      <p:pic>
        <p:nvPicPr>
          <p:cNvPr id="9" name="Kép 3" descr="25_tanc.gif"/>
          <p:cNvPicPr>
            <a:picLocks noChangeAspect="1"/>
          </p:cNvPicPr>
          <p:nvPr userDrawn="1"/>
        </p:nvPicPr>
        <p:blipFill>
          <a:blip r:embed="rId14" cstate="print">
            <a:lum contrast="10000"/>
          </a:blip>
          <a:srcRect/>
          <a:stretch>
            <a:fillRect/>
          </a:stretch>
        </p:blipFill>
        <p:spPr bwMode="auto">
          <a:xfrm flipH="1">
            <a:off x="8622605" y="3096468"/>
            <a:ext cx="5097006" cy="5285370"/>
          </a:xfrm>
          <a:prstGeom prst="rect">
            <a:avLst/>
          </a:prstGeom>
          <a:noFill/>
          <a:ln w="9525">
            <a:noFill/>
            <a:miter lim="800000"/>
            <a:headEnd/>
            <a:tailEnd/>
          </a:ln>
        </p:spPr>
      </p:pic>
    </p:spTree>
    <p:extLst>
      <p:ext uri="{BB962C8B-B14F-4D97-AF65-F5344CB8AC3E}">
        <p14:creationId xmlns:p14="http://schemas.microsoft.com/office/powerpoint/2010/main" val="3541750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xStyles>
    <p:titleStyle>
      <a:lvl1pPr algn="ctr" defTabSz="1257026" rtl="0" eaLnBrk="1" latinLnBrk="0" hangingPunct="1">
        <a:spcBef>
          <a:spcPct val="0"/>
        </a:spcBef>
        <a:buNone/>
        <a:defRPr sz="6000" kern="1200">
          <a:solidFill>
            <a:schemeClr val="tx1"/>
          </a:solidFill>
          <a:latin typeface="+mj-lt"/>
          <a:ea typeface="+mj-ea"/>
          <a:cs typeface="+mj-cs"/>
        </a:defRPr>
      </a:lvl1pPr>
    </p:titleStyle>
    <p:bodyStyle>
      <a:lvl1pPr marL="471385" indent="-471385" algn="l" defTabSz="1257026" rtl="0" eaLnBrk="1" latinLnBrk="0" hangingPunct="1">
        <a:spcBef>
          <a:spcPct val="20000"/>
        </a:spcBef>
        <a:buFont typeface="Arial" panose="020B0604020202020204" pitchFamily="34" charset="0"/>
        <a:buChar char="•"/>
        <a:defRPr sz="4400" kern="1200">
          <a:solidFill>
            <a:schemeClr val="tx1"/>
          </a:solidFill>
          <a:latin typeface="+mn-lt"/>
          <a:ea typeface="+mn-ea"/>
          <a:cs typeface="+mn-cs"/>
        </a:defRPr>
      </a:lvl1pPr>
      <a:lvl2pPr marL="1021333" indent="-392821" algn="l" defTabSz="1257026"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71282" indent="-314256" algn="l" defTabSz="1257026"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3pPr>
      <a:lvl4pPr marL="2199795"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828308"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456821"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4085333"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713846"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342359" indent="-314256" algn="l" defTabSz="1257026"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s-ES"/>
      </a:defPPr>
      <a:lvl1pPr marL="0" algn="l" defTabSz="1257026" rtl="0" eaLnBrk="1" latinLnBrk="0" hangingPunct="1">
        <a:defRPr sz="2500" kern="1200">
          <a:solidFill>
            <a:schemeClr val="tx1"/>
          </a:solidFill>
          <a:latin typeface="+mn-lt"/>
          <a:ea typeface="+mn-ea"/>
          <a:cs typeface="+mn-cs"/>
        </a:defRPr>
      </a:lvl1pPr>
      <a:lvl2pPr marL="628513" algn="l" defTabSz="1257026" rtl="0" eaLnBrk="1" latinLnBrk="0" hangingPunct="1">
        <a:defRPr sz="2500" kern="1200">
          <a:solidFill>
            <a:schemeClr val="tx1"/>
          </a:solidFill>
          <a:latin typeface="+mn-lt"/>
          <a:ea typeface="+mn-ea"/>
          <a:cs typeface="+mn-cs"/>
        </a:defRPr>
      </a:lvl2pPr>
      <a:lvl3pPr marL="1257026" algn="l" defTabSz="1257026" rtl="0" eaLnBrk="1" latinLnBrk="0" hangingPunct="1">
        <a:defRPr sz="2500" kern="1200">
          <a:solidFill>
            <a:schemeClr val="tx1"/>
          </a:solidFill>
          <a:latin typeface="+mn-lt"/>
          <a:ea typeface="+mn-ea"/>
          <a:cs typeface="+mn-cs"/>
        </a:defRPr>
      </a:lvl3pPr>
      <a:lvl4pPr marL="1885539" algn="l" defTabSz="1257026" rtl="0" eaLnBrk="1" latinLnBrk="0" hangingPunct="1">
        <a:defRPr sz="2500" kern="1200">
          <a:solidFill>
            <a:schemeClr val="tx1"/>
          </a:solidFill>
          <a:latin typeface="+mn-lt"/>
          <a:ea typeface="+mn-ea"/>
          <a:cs typeface="+mn-cs"/>
        </a:defRPr>
      </a:lvl4pPr>
      <a:lvl5pPr marL="2514051" algn="l" defTabSz="1257026" rtl="0" eaLnBrk="1" latinLnBrk="0" hangingPunct="1">
        <a:defRPr sz="2500" kern="1200">
          <a:solidFill>
            <a:schemeClr val="tx1"/>
          </a:solidFill>
          <a:latin typeface="+mn-lt"/>
          <a:ea typeface="+mn-ea"/>
          <a:cs typeface="+mn-cs"/>
        </a:defRPr>
      </a:lvl5pPr>
      <a:lvl6pPr marL="3142564" algn="l" defTabSz="1257026" rtl="0" eaLnBrk="1" latinLnBrk="0" hangingPunct="1">
        <a:defRPr sz="2500" kern="1200">
          <a:solidFill>
            <a:schemeClr val="tx1"/>
          </a:solidFill>
          <a:latin typeface="+mn-lt"/>
          <a:ea typeface="+mn-ea"/>
          <a:cs typeface="+mn-cs"/>
        </a:defRPr>
      </a:lvl6pPr>
      <a:lvl7pPr marL="3771077" algn="l" defTabSz="1257026" rtl="0" eaLnBrk="1" latinLnBrk="0" hangingPunct="1">
        <a:defRPr sz="2500" kern="1200">
          <a:solidFill>
            <a:schemeClr val="tx1"/>
          </a:solidFill>
          <a:latin typeface="+mn-lt"/>
          <a:ea typeface="+mn-ea"/>
          <a:cs typeface="+mn-cs"/>
        </a:defRPr>
      </a:lvl7pPr>
      <a:lvl8pPr marL="4399590" algn="l" defTabSz="1257026" rtl="0" eaLnBrk="1" latinLnBrk="0" hangingPunct="1">
        <a:defRPr sz="2500" kern="1200">
          <a:solidFill>
            <a:schemeClr val="tx1"/>
          </a:solidFill>
          <a:latin typeface="+mn-lt"/>
          <a:ea typeface="+mn-ea"/>
          <a:cs typeface="+mn-cs"/>
        </a:defRPr>
      </a:lvl8pPr>
      <a:lvl9pPr marL="5028103" algn="l" defTabSz="1257026"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60638" y="8000265"/>
            <a:ext cx="3082978" cy="610086"/>
          </a:xfrm>
          <a:prstGeom prst="rect">
            <a:avLst/>
          </a:prstGeom>
          <a:noFill/>
          <a:ln w="9525">
            <a:noFill/>
            <a:miter lim="800000"/>
            <a:headEnd/>
            <a:tailEnd/>
          </a:ln>
          <a:effectLst/>
        </p:spPr>
        <p:txBody>
          <a:bodyPr vert="horz" wrap="square" lIns="125382" tIns="62688" rIns="125382" bIns="62688" numCol="1" anchor="t" anchorCtr="0" compatLnSpc="1">
            <a:prstTxWarp prst="textNoShape">
              <a:avLst/>
            </a:prstTxWarp>
          </a:bodyPr>
          <a:lstStyle>
            <a:lvl1pPr>
              <a:defRPr sz="1900"/>
            </a:lvl1pPr>
          </a:lstStyle>
          <a:p>
            <a:pPr defTabSz="1253812"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7504187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6000">
          <a:solidFill>
            <a:schemeClr val="tx2"/>
          </a:solidFill>
          <a:latin typeface="+mj-lt"/>
          <a:ea typeface="+mj-ea"/>
          <a:cs typeface="+mj-cs"/>
        </a:defRPr>
      </a:lvl1pPr>
      <a:lvl2pPr algn="ctr" rtl="0" fontAlgn="base">
        <a:spcBef>
          <a:spcPct val="0"/>
        </a:spcBef>
        <a:spcAft>
          <a:spcPct val="0"/>
        </a:spcAft>
        <a:defRPr sz="6000">
          <a:solidFill>
            <a:schemeClr val="tx2"/>
          </a:solidFill>
          <a:latin typeface="Arial" charset="0"/>
          <a:cs typeface="Arial" charset="0"/>
        </a:defRPr>
      </a:lvl2pPr>
      <a:lvl3pPr algn="ctr" rtl="0" fontAlgn="base">
        <a:spcBef>
          <a:spcPct val="0"/>
        </a:spcBef>
        <a:spcAft>
          <a:spcPct val="0"/>
        </a:spcAft>
        <a:defRPr sz="6000">
          <a:solidFill>
            <a:schemeClr val="tx2"/>
          </a:solidFill>
          <a:latin typeface="Arial" charset="0"/>
          <a:cs typeface="Arial" charset="0"/>
        </a:defRPr>
      </a:lvl3pPr>
      <a:lvl4pPr algn="ctr" rtl="0" fontAlgn="base">
        <a:spcBef>
          <a:spcPct val="0"/>
        </a:spcBef>
        <a:spcAft>
          <a:spcPct val="0"/>
        </a:spcAft>
        <a:defRPr sz="6000">
          <a:solidFill>
            <a:schemeClr val="tx2"/>
          </a:solidFill>
          <a:latin typeface="Arial" charset="0"/>
          <a:cs typeface="Arial" charset="0"/>
        </a:defRPr>
      </a:lvl4pPr>
      <a:lvl5pPr algn="ctr" rtl="0" fontAlgn="base">
        <a:spcBef>
          <a:spcPct val="0"/>
        </a:spcBef>
        <a:spcAft>
          <a:spcPct val="0"/>
        </a:spcAft>
        <a:defRPr sz="6000">
          <a:solidFill>
            <a:schemeClr val="tx2"/>
          </a:solidFill>
          <a:latin typeface="Arial" charset="0"/>
          <a:cs typeface="Arial" charset="0"/>
        </a:defRPr>
      </a:lvl5pPr>
      <a:lvl6pPr marL="626902" algn="ctr" rtl="0" fontAlgn="base">
        <a:spcBef>
          <a:spcPct val="0"/>
        </a:spcBef>
        <a:spcAft>
          <a:spcPct val="0"/>
        </a:spcAft>
        <a:defRPr sz="6000">
          <a:solidFill>
            <a:schemeClr val="tx2"/>
          </a:solidFill>
          <a:latin typeface="Arial" charset="0"/>
          <a:cs typeface="Arial" charset="0"/>
        </a:defRPr>
      </a:lvl6pPr>
      <a:lvl7pPr marL="1253812" algn="ctr" rtl="0" fontAlgn="base">
        <a:spcBef>
          <a:spcPct val="0"/>
        </a:spcBef>
        <a:spcAft>
          <a:spcPct val="0"/>
        </a:spcAft>
        <a:defRPr sz="6000">
          <a:solidFill>
            <a:schemeClr val="tx2"/>
          </a:solidFill>
          <a:latin typeface="Arial" charset="0"/>
          <a:cs typeface="Arial" charset="0"/>
        </a:defRPr>
      </a:lvl7pPr>
      <a:lvl8pPr marL="1880713" algn="ctr" rtl="0" fontAlgn="base">
        <a:spcBef>
          <a:spcPct val="0"/>
        </a:spcBef>
        <a:spcAft>
          <a:spcPct val="0"/>
        </a:spcAft>
        <a:defRPr sz="6000">
          <a:solidFill>
            <a:schemeClr val="tx2"/>
          </a:solidFill>
          <a:latin typeface="Arial" charset="0"/>
          <a:cs typeface="Arial" charset="0"/>
        </a:defRPr>
      </a:lvl8pPr>
      <a:lvl9pPr marL="2507616" algn="ctr" rtl="0" fontAlgn="base">
        <a:spcBef>
          <a:spcPct val="0"/>
        </a:spcBef>
        <a:spcAft>
          <a:spcPct val="0"/>
        </a:spcAft>
        <a:defRPr sz="6000">
          <a:solidFill>
            <a:schemeClr val="tx2"/>
          </a:solidFill>
          <a:latin typeface="Arial" charset="0"/>
          <a:cs typeface="Arial" charset="0"/>
        </a:defRPr>
      </a:lvl9pPr>
    </p:titleStyle>
    <p:bodyStyle>
      <a:lvl1pPr marL="470182" indent="-470182" algn="l" rtl="0" fontAlgn="base">
        <a:spcBef>
          <a:spcPct val="20000"/>
        </a:spcBef>
        <a:spcAft>
          <a:spcPct val="0"/>
        </a:spcAft>
        <a:buChar char="•"/>
        <a:defRPr sz="4400">
          <a:solidFill>
            <a:schemeClr val="tx1"/>
          </a:solidFill>
          <a:latin typeface="+mn-lt"/>
          <a:ea typeface="+mn-ea"/>
          <a:cs typeface="+mn-cs"/>
        </a:defRPr>
      </a:lvl1pPr>
      <a:lvl2pPr marL="1018721" indent="-391818" algn="l" rtl="0" fontAlgn="base">
        <a:spcBef>
          <a:spcPct val="20000"/>
        </a:spcBef>
        <a:spcAft>
          <a:spcPct val="0"/>
        </a:spcAft>
        <a:buChar char="–"/>
        <a:defRPr sz="3800">
          <a:solidFill>
            <a:schemeClr val="tx1"/>
          </a:solidFill>
          <a:latin typeface="+mn-lt"/>
          <a:cs typeface="+mn-cs"/>
        </a:defRPr>
      </a:lvl2pPr>
      <a:lvl3pPr marL="1567271" indent="-313452" algn="l" rtl="0" fontAlgn="base">
        <a:spcBef>
          <a:spcPct val="20000"/>
        </a:spcBef>
        <a:spcAft>
          <a:spcPct val="0"/>
        </a:spcAft>
        <a:buChar char="•"/>
        <a:defRPr sz="3400">
          <a:solidFill>
            <a:schemeClr val="tx1"/>
          </a:solidFill>
          <a:latin typeface="+mn-lt"/>
          <a:cs typeface="+mn-cs"/>
        </a:defRPr>
      </a:lvl3pPr>
      <a:lvl4pPr marL="2194164" indent="-313452" algn="l" rtl="0" fontAlgn="base">
        <a:spcBef>
          <a:spcPct val="20000"/>
        </a:spcBef>
        <a:spcAft>
          <a:spcPct val="0"/>
        </a:spcAft>
        <a:buChar char="–"/>
        <a:defRPr sz="2700">
          <a:solidFill>
            <a:schemeClr val="tx1"/>
          </a:solidFill>
          <a:latin typeface="+mn-lt"/>
          <a:cs typeface="+mn-cs"/>
        </a:defRPr>
      </a:lvl4pPr>
      <a:lvl5pPr marL="2821071" indent="-313452" algn="l" rtl="0" fontAlgn="base">
        <a:spcBef>
          <a:spcPct val="20000"/>
        </a:spcBef>
        <a:spcAft>
          <a:spcPct val="0"/>
        </a:spcAft>
        <a:buChar char="»"/>
        <a:defRPr sz="2700">
          <a:solidFill>
            <a:schemeClr val="tx1"/>
          </a:solidFill>
          <a:latin typeface="+mn-lt"/>
          <a:cs typeface="+mn-cs"/>
        </a:defRPr>
      </a:lvl5pPr>
      <a:lvl6pPr marL="3447977" indent="-313452" algn="l" rtl="0" fontAlgn="base">
        <a:spcBef>
          <a:spcPct val="20000"/>
        </a:spcBef>
        <a:spcAft>
          <a:spcPct val="0"/>
        </a:spcAft>
        <a:buChar char="»"/>
        <a:defRPr sz="2700">
          <a:solidFill>
            <a:schemeClr val="tx1"/>
          </a:solidFill>
          <a:latin typeface="+mn-lt"/>
          <a:cs typeface="+mn-cs"/>
        </a:defRPr>
      </a:lvl6pPr>
      <a:lvl7pPr marL="4074875" indent="-313452" algn="l" rtl="0" fontAlgn="base">
        <a:spcBef>
          <a:spcPct val="20000"/>
        </a:spcBef>
        <a:spcAft>
          <a:spcPct val="0"/>
        </a:spcAft>
        <a:buChar char="»"/>
        <a:defRPr sz="2700">
          <a:solidFill>
            <a:schemeClr val="tx1"/>
          </a:solidFill>
          <a:latin typeface="+mn-lt"/>
          <a:cs typeface="+mn-cs"/>
        </a:defRPr>
      </a:lvl7pPr>
      <a:lvl8pPr marL="4701793" indent="-313452" algn="l" rtl="0" fontAlgn="base">
        <a:spcBef>
          <a:spcPct val="20000"/>
        </a:spcBef>
        <a:spcAft>
          <a:spcPct val="0"/>
        </a:spcAft>
        <a:buChar char="»"/>
        <a:defRPr sz="2700">
          <a:solidFill>
            <a:schemeClr val="tx1"/>
          </a:solidFill>
          <a:latin typeface="+mn-lt"/>
          <a:cs typeface="+mn-cs"/>
        </a:defRPr>
      </a:lvl8pPr>
      <a:lvl9pPr marL="5328690" indent="-313452" algn="l" rtl="0" fontAlgn="base">
        <a:spcBef>
          <a:spcPct val="20000"/>
        </a:spcBef>
        <a:spcAft>
          <a:spcPct val="0"/>
        </a:spcAft>
        <a:buChar char="»"/>
        <a:defRPr sz="2700">
          <a:solidFill>
            <a:schemeClr val="tx1"/>
          </a:solidFill>
          <a:latin typeface="+mn-lt"/>
          <a:cs typeface="+mn-cs"/>
        </a:defRPr>
      </a:lvl9pPr>
    </p:bodyStyle>
    <p:otherStyle>
      <a:defPPr>
        <a:defRPr lang="es-ES"/>
      </a:defPPr>
      <a:lvl1pPr marL="0" algn="l" defTabSz="1253812" rtl="0" eaLnBrk="1" latinLnBrk="0" hangingPunct="1">
        <a:defRPr sz="2500" kern="1200">
          <a:solidFill>
            <a:schemeClr val="tx1"/>
          </a:solidFill>
          <a:latin typeface="+mn-lt"/>
          <a:ea typeface="+mn-ea"/>
          <a:cs typeface="+mn-cs"/>
        </a:defRPr>
      </a:lvl1pPr>
      <a:lvl2pPr marL="626902" algn="l" defTabSz="1253812" rtl="0" eaLnBrk="1" latinLnBrk="0" hangingPunct="1">
        <a:defRPr sz="2500" kern="1200">
          <a:solidFill>
            <a:schemeClr val="tx1"/>
          </a:solidFill>
          <a:latin typeface="+mn-lt"/>
          <a:ea typeface="+mn-ea"/>
          <a:cs typeface="+mn-cs"/>
        </a:defRPr>
      </a:lvl2pPr>
      <a:lvl3pPr marL="1253812" algn="l" defTabSz="1253812" rtl="0" eaLnBrk="1" latinLnBrk="0" hangingPunct="1">
        <a:defRPr sz="2500" kern="1200">
          <a:solidFill>
            <a:schemeClr val="tx1"/>
          </a:solidFill>
          <a:latin typeface="+mn-lt"/>
          <a:ea typeface="+mn-ea"/>
          <a:cs typeface="+mn-cs"/>
        </a:defRPr>
      </a:lvl3pPr>
      <a:lvl4pPr marL="1880713" algn="l" defTabSz="1253812" rtl="0" eaLnBrk="1" latinLnBrk="0" hangingPunct="1">
        <a:defRPr sz="2500" kern="1200">
          <a:solidFill>
            <a:schemeClr val="tx1"/>
          </a:solidFill>
          <a:latin typeface="+mn-lt"/>
          <a:ea typeface="+mn-ea"/>
          <a:cs typeface="+mn-cs"/>
        </a:defRPr>
      </a:lvl4pPr>
      <a:lvl5pPr marL="2507616" algn="l" defTabSz="1253812" rtl="0" eaLnBrk="1" latinLnBrk="0" hangingPunct="1">
        <a:defRPr sz="2500" kern="1200">
          <a:solidFill>
            <a:schemeClr val="tx1"/>
          </a:solidFill>
          <a:latin typeface="+mn-lt"/>
          <a:ea typeface="+mn-ea"/>
          <a:cs typeface="+mn-cs"/>
        </a:defRPr>
      </a:lvl5pPr>
      <a:lvl6pPr marL="3134535" algn="l" defTabSz="1253812" rtl="0" eaLnBrk="1" latinLnBrk="0" hangingPunct="1">
        <a:defRPr sz="2500" kern="1200">
          <a:solidFill>
            <a:schemeClr val="tx1"/>
          </a:solidFill>
          <a:latin typeface="+mn-lt"/>
          <a:ea typeface="+mn-ea"/>
          <a:cs typeface="+mn-cs"/>
        </a:defRPr>
      </a:lvl6pPr>
      <a:lvl7pPr marL="3761427" algn="l" defTabSz="1253812" rtl="0" eaLnBrk="1" latinLnBrk="0" hangingPunct="1">
        <a:defRPr sz="2500" kern="1200">
          <a:solidFill>
            <a:schemeClr val="tx1"/>
          </a:solidFill>
          <a:latin typeface="+mn-lt"/>
          <a:ea typeface="+mn-ea"/>
          <a:cs typeface="+mn-cs"/>
        </a:defRPr>
      </a:lvl7pPr>
      <a:lvl8pPr marL="4388324" algn="l" defTabSz="1253812" rtl="0" eaLnBrk="1" latinLnBrk="0" hangingPunct="1">
        <a:defRPr sz="2500" kern="1200">
          <a:solidFill>
            <a:schemeClr val="tx1"/>
          </a:solidFill>
          <a:latin typeface="+mn-lt"/>
          <a:ea typeface="+mn-ea"/>
          <a:cs typeface="+mn-cs"/>
        </a:defRPr>
      </a:lvl8pPr>
      <a:lvl9pPr marL="5015234" algn="l" defTabSz="1253812"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23.jpeg"/></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26.jpeg"/></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2.jpeg"/></Relationships>
</file>

<file path=ppt/slides/_rels/slide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5.jpeg"/></Relationships>
</file>

<file path=ppt/slides/_rels/slide1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8.jpeg"/></Relationships>
</file>

<file path=ppt/slides/_rels/slide1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1.jpeg"/></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4.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14.pn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54.jpeg"/></Relationships>
</file>

<file path=ppt/slides/_rels/slide1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57.jpeg"/></Relationships>
</file>

<file path=ppt/slides/_rels/slide1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60.jpeg"/></Relationships>
</file>

<file path=ppt/slides/_rels/slide1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63.jpeg"/></Relationships>
</file>

<file path=ppt/slides/_rels/slide1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66.jpeg"/></Relationships>
</file>

<file path=ppt/slides/_rels/slide2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69.jpeg"/></Relationships>
</file>

<file path=ppt/slides/_rels/slide2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72.jpeg"/></Relationships>
</file>

<file path=ppt/slides/_rels/slide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74.jpeg"/></Relationships>
</file>

<file path=ppt/slides/_rels/slide2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gif"/><Relationship Id="rId7" Type="http://schemas.openxmlformats.org/officeDocument/2006/relationships/image" Target="../media/image82.pn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10" Type="http://schemas.openxmlformats.org/officeDocument/2006/relationships/image" Target="../media/image14.png"/><Relationship Id="rId4" Type="http://schemas.openxmlformats.org/officeDocument/2006/relationships/image" Target="../media/image79.png"/><Relationship Id="rId9" Type="http://schemas.openxmlformats.org/officeDocument/2006/relationships/image" Target="../media/image84.jpeg"/></Relationships>
</file>

<file path=ppt/slides/_rels/slide25.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0861013"/>
      </p:ext>
    </p:extLst>
  </p:cSld>
  <p:clrMapOvr>
    <a:masterClrMapping/>
  </p:clrMapOvr>
  <mc:AlternateContent xmlns:mc="http://schemas.openxmlformats.org/markup-compatibility/2006">
    <mc:Choice xmlns:p14="http://schemas.microsoft.com/office/powerpoint/2010/main" Requires="p14">
      <p:transition spd="slow" p14:dur="6000" advTm="11384">
        <p14:doors dir="vert"/>
        <p:sndAc>
          <p:stSnd loop="1">
            <p:snd r:embed="rId2" name="Marcellina - Sexy Lady .wav"/>
          </p:stSnd>
        </p:sndAc>
      </p:transition>
    </mc:Choice>
    <mc:Fallback>
      <p:transition spd="slow" advTm="11384">
        <p:fade/>
        <p:sndAc>
          <p:stSnd loop="1">
            <p:snd r:embed="rId2" name="Marcellina - Sexy Lady .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11" descr="C:\Users\Eleni\Desktop\En Ropa interior\Diapositiva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2.bp.blogspot.com/-KMv9_PdGgVg/UaTSPIlvbjI/AAAAAAABhKo/C_1ghpQDnRE/s1600/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765201">
            <a:off x="973661" y="2928155"/>
            <a:ext cx="1019398" cy="1019398"/>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28" name="Picture 4" descr="http://4.bp.blogspot.com/-3beewCNx6hY/UaTSOWH7pNI/AAAAAAABhKk/0x2rvpDsNsU/s1600/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765201">
            <a:off x="1839403" y="3607119"/>
            <a:ext cx="988131" cy="988131"/>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30" name="Picture 6" descr="http://4.bp.blogspot.com/-KK0Ob6nezGk/UaTSN0H72vI/AAAAAAABhKY/Ir5gR0bguhg/s1600/c.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765201">
            <a:off x="4336976" y="4618527"/>
            <a:ext cx="1089933" cy="1089933"/>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34" name="Picture 10" descr="http://4.bp.blogspot.com/-diYzw3C2bxE/UaTSQ8efR_I/AAAAAAABhLI/JwBcV3uNWAA/s1600/i.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765201">
            <a:off x="5345909" y="4501279"/>
            <a:ext cx="1135201" cy="1135201"/>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36" name="Picture 12" descr="http://2.bp.blogspot.com/-qvnuKh8aYUk/UaTSXqIRZeI/AAAAAAABhMY/rrpWrNr0o-Y/s1600/s.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765201">
            <a:off x="395682" y="1993769"/>
            <a:ext cx="1285204" cy="1285204"/>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38" name="Picture 14" descr="http://2.bp.blogspot.com/-QUtnuvFQ5yo/UaTSUUDrH0I/AAAAAAABhL4/kwtWMlDMSiQ/s1600/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765201">
            <a:off x="6361535" y="3520171"/>
            <a:ext cx="1174943" cy="1174943"/>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40" name="Picture 16" descr="http://1.bp.blogspot.com/-P3SAnQbgTHI/UaTST1tEo_I/AAAAAAABhLw/qOrfIIVFQCE/s1600/n.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765201">
            <a:off x="6769695" y="2488908"/>
            <a:ext cx="1045405" cy="1045405"/>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042" name="Picture 18" descr="http://2.bp.blogspot.com/-VZa3xmkA7ss/UaTSZapbPsI/AAAAAAABhMs/UNEyoOoEDwk/s1600/u.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765201">
            <a:off x="2450781" y="4482854"/>
            <a:ext cx="947263" cy="947263"/>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4" name="Picture 6" descr="http://4.bp.blogspot.com/-KK0Ob6nezGk/UaTSN0H72vI/AAAAAAABhKY/Ir5gR0bguhg/s1600/c.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765201">
            <a:off x="3281979" y="4666756"/>
            <a:ext cx="1138242" cy="1138242"/>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pic>
        <p:nvPicPr>
          <p:cNvPr id="19" name="Picture 4" descr="C:\Users\Eleni\Desktop\En Ropa interior\Diapositiva58.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828" y="-1042"/>
            <a:ext cx="13228591" cy="884930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3.bp.blogspot.com/-nRevsYCGlIw/Tt6KMJQwBOI/AAAAAAAABt0/I6OPnxCTYDg/s1600/4578778+%2528Copiar%2529.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734" y="24120"/>
            <a:ext cx="13295875" cy="8824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102436"/>
      </p:ext>
    </p:extLst>
  </p:cSld>
  <p:clrMapOvr>
    <a:masterClrMapping/>
  </p:clrMapOvr>
  <mc:AlternateContent xmlns:mc="http://schemas.openxmlformats.org/markup-compatibility/2006">
    <mc:Choice xmlns:p14="http://schemas.microsoft.com/office/powerpoint/2010/main" Requires="p14">
      <p:transition spd="slow" p14:dur="6000" advTm="20380">
        <p14:doors dir="vert"/>
      </p:transition>
    </mc:Choice>
    <mc:Fallback>
      <p:transition spd="slow" advTm="203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3000"/>
                                        <p:tgtEl>
                                          <p:spTgt spid="20"/>
                                        </p:tgtEl>
                                      </p:cBhvr>
                                    </p:animEffect>
                                  </p:childTnLst>
                                </p:cTn>
                              </p:par>
                              <p:par>
                                <p:cTn id="8" presetID="10" presetClass="exit" presetSubtype="0" fill="hold" nodeType="withEffect">
                                  <p:stCondLst>
                                    <p:cond delay="4000"/>
                                  </p:stCondLst>
                                  <p:childTnLst>
                                    <p:animEffect transition="out" filter="fade">
                                      <p:cBhvr>
                                        <p:cTn id="9" dur="8250"/>
                                        <p:tgtEl>
                                          <p:spTgt spid="19"/>
                                        </p:tgtEl>
                                      </p:cBhvr>
                                    </p:animEffect>
                                    <p:set>
                                      <p:cBhvr>
                                        <p:cTn id="10" dur="1" fill="hold">
                                          <p:stCondLst>
                                            <p:cond delay="8249"/>
                                          </p:stCondLst>
                                        </p:cTn>
                                        <p:tgtEl>
                                          <p:spTgt spid="19"/>
                                        </p:tgtEl>
                                        <p:attrNameLst>
                                          <p:attrName>style.visibility</p:attrName>
                                        </p:attrNameLst>
                                      </p:cBhvr>
                                      <p:to>
                                        <p:strVal val="hidden"/>
                                      </p:to>
                                    </p:set>
                                  </p:childTnLst>
                                </p:cTn>
                              </p:par>
                            </p:childTnLst>
                          </p:cTn>
                        </p:par>
                        <p:par>
                          <p:cTn id="11" fill="hold">
                            <p:stCondLst>
                              <p:cond delay="12250"/>
                            </p:stCondLst>
                            <p:childTnLst>
                              <p:par>
                                <p:cTn id="12" presetID="10" presetClass="entr" presetSubtype="0" fill="hold" nodeType="after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3000"/>
                                        <p:tgtEl>
                                          <p:spTgt spid="1026"/>
                                        </p:tgtEl>
                                      </p:cBhvr>
                                    </p:animEffect>
                                  </p:childTnLst>
                                </p:cTn>
                              </p:par>
                              <p:par>
                                <p:cTn id="15" presetID="10" presetClass="entr" presetSubtype="0" fill="hold" nodeType="withEffect">
                                  <p:stCondLst>
                                    <p:cond delay="0"/>
                                  </p:stCondLst>
                                  <p:childTnLst>
                                    <p:set>
                                      <p:cBhvr>
                                        <p:cTn id="16" dur="1" fill="hold">
                                          <p:stCondLst>
                                            <p:cond delay="0"/>
                                          </p:stCondLst>
                                        </p:cTn>
                                        <p:tgtEl>
                                          <p:spTgt spid="1036"/>
                                        </p:tgtEl>
                                        <p:attrNameLst>
                                          <p:attrName>style.visibility</p:attrName>
                                        </p:attrNameLst>
                                      </p:cBhvr>
                                      <p:to>
                                        <p:strVal val="visible"/>
                                      </p:to>
                                    </p:set>
                                    <p:animEffect transition="in" filter="fade">
                                      <p:cBhvr>
                                        <p:cTn id="17" dur="3000"/>
                                        <p:tgtEl>
                                          <p:spTgt spid="1036"/>
                                        </p:tgtEl>
                                      </p:cBhvr>
                                    </p:animEffect>
                                  </p:childTnLst>
                                </p:cTn>
                              </p:par>
                              <p:par>
                                <p:cTn id="18" presetID="10" presetClass="entr" presetSubtype="0" fill="hold" nodeType="withEffect">
                                  <p:stCondLst>
                                    <p:cond delay="0"/>
                                  </p:stCondLst>
                                  <p:childTnLst>
                                    <p:set>
                                      <p:cBhvr>
                                        <p:cTn id="19" dur="1" fill="hold">
                                          <p:stCondLst>
                                            <p:cond delay="0"/>
                                          </p:stCondLst>
                                        </p:cTn>
                                        <p:tgtEl>
                                          <p:spTgt spid="1028"/>
                                        </p:tgtEl>
                                        <p:attrNameLst>
                                          <p:attrName>style.visibility</p:attrName>
                                        </p:attrNameLst>
                                      </p:cBhvr>
                                      <p:to>
                                        <p:strVal val="visible"/>
                                      </p:to>
                                    </p:set>
                                    <p:animEffect transition="in" filter="fade">
                                      <p:cBhvr>
                                        <p:cTn id="20" dur="3000"/>
                                        <p:tgtEl>
                                          <p:spTgt spid="1028"/>
                                        </p:tgtEl>
                                      </p:cBhvr>
                                    </p:animEffect>
                                  </p:childTnLst>
                                </p:cTn>
                              </p:par>
                              <p:par>
                                <p:cTn id="21" presetID="10" presetClass="entr" presetSubtype="0" fill="hold" nodeType="withEffect">
                                  <p:stCondLst>
                                    <p:cond delay="0"/>
                                  </p:stCondLst>
                                  <p:childTnLst>
                                    <p:set>
                                      <p:cBhvr>
                                        <p:cTn id="22" dur="1" fill="hold">
                                          <p:stCondLst>
                                            <p:cond delay="0"/>
                                          </p:stCondLst>
                                        </p:cTn>
                                        <p:tgtEl>
                                          <p:spTgt spid="1042"/>
                                        </p:tgtEl>
                                        <p:attrNameLst>
                                          <p:attrName>style.visibility</p:attrName>
                                        </p:attrNameLst>
                                      </p:cBhvr>
                                      <p:to>
                                        <p:strVal val="visible"/>
                                      </p:to>
                                    </p:set>
                                    <p:animEffect transition="in" filter="fade">
                                      <p:cBhvr>
                                        <p:cTn id="23" dur="3000"/>
                                        <p:tgtEl>
                                          <p:spTgt spid="1042"/>
                                        </p:tgtEl>
                                      </p:cBhvr>
                                    </p:animEffect>
                                  </p:childTnLst>
                                </p:cTn>
                              </p:par>
                              <p:par>
                                <p:cTn id="24" presetID="10" presetClass="entr" presetSubtype="0"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3000"/>
                                        <p:tgtEl>
                                          <p:spTgt spid="14"/>
                                        </p:tgtEl>
                                      </p:cBhvr>
                                    </p:animEffect>
                                  </p:childTnLst>
                                </p:cTn>
                              </p:par>
                              <p:par>
                                <p:cTn id="27" presetID="10" presetClass="entr" presetSubtype="0" fill="hold" nodeType="withEffect">
                                  <p:stCondLst>
                                    <p:cond delay="0"/>
                                  </p:stCondLst>
                                  <p:childTnLst>
                                    <p:set>
                                      <p:cBhvr>
                                        <p:cTn id="28" dur="1" fill="hold">
                                          <p:stCondLst>
                                            <p:cond delay="0"/>
                                          </p:stCondLst>
                                        </p:cTn>
                                        <p:tgtEl>
                                          <p:spTgt spid="1030"/>
                                        </p:tgtEl>
                                        <p:attrNameLst>
                                          <p:attrName>style.visibility</p:attrName>
                                        </p:attrNameLst>
                                      </p:cBhvr>
                                      <p:to>
                                        <p:strVal val="visible"/>
                                      </p:to>
                                    </p:set>
                                    <p:animEffect transition="in" filter="fade">
                                      <p:cBhvr>
                                        <p:cTn id="29" dur="3000"/>
                                        <p:tgtEl>
                                          <p:spTgt spid="1030"/>
                                        </p:tgtEl>
                                      </p:cBhvr>
                                    </p:animEffect>
                                  </p:childTnLst>
                                </p:cTn>
                              </p:par>
                              <p:par>
                                <p:cTn id="30" presetID="10" presetClass="entr" presetSubtype="0" fill="hold" nodeType="withEffect">
                                  <p:stCondLst>
                                    <p:cond delay="0"/>
                                  </p:stCondLst>
                                  <p:childTnLst>
                                    <p:set>
                                      <p:cBhvr>
                                        <p:cTn id="31" dur="1" fill="hold">
                                          <p:stCondLst>
                                            <p:cond delay="0"/>
                                          </p:stCondLst>
                                        </p:cTn>
                                        <p:tgtEl>
                                          <p:spTgt spid="1034"/>
                                        </p:tgtEl>
                                        <p:attrNameLst>
                                          <p:attrName>style.visibility</p:attrName>
                                        </p:attrNameLst>
                                      </p:cBhvr>
                                      <p:to>
                                        <p:strVal val="visible"/>
                                      </p:to>
                                    </p:set>
                                    <p:animEffect transition="in" filter="fade">
                                      <p:cBhvr>
                                        <p:cTn id="32" dur="3000"/>
                                        <p:tgtEl>
                                          <p:spTgt spid="1034"/>
                                        </p:tgtEl>
                                      </p:cBhvr>
                                    </p:animEffect>
                                  </p:childTnLst>
                                </p:cTn>
                              </p:par>
                              <p:par>
                                <p:cTn id="33" presetID="10" presetClass="entr" presetSubtype="0" fill="hold" nodeType="withEffect">
                                  <p:stCondLst>
                                    <p:cond delay="0"/>
                                  </p:stCondLst>
                                  <p:childTnLst>
                                    <p:set>
                                      <p:cBhvr>
                                        <p:cTn id="34" dur="1" fill="hold">
                                          <p:stCondLst>
                                            <p:cond delay="0"/>
                                          </p:stCondLst>
                                        </p:cTn>
                                        <p:tgtEl>
                                          <p:spTgt spid="1038"/>
                                        </p:tgtEl>
                                        <p:attrNameLst>
                                          <p:attrName>style.visibility</p:attrName>
                                        </p:attrNameLst>
                                      </p:cBhvr>
                                      <p:to>
                                        <p:strVal val="visible"/>
                                      </p:to>
                                    </p:set>
                                    <p:animEffect transition="in" filter="fade">
                                      <p:cBhvr>
                                        <p:cTn id="35" dur="3000"/>
                                        <p:tgtEl>
                                          <p:spTgt spid="1038"/>
                                        </p:tgtEl>
                                      </p:cBhvr>
                                    </p:animEffect>
                                  </p:childTnLst>
                                </p:cTn>
                              </p:par>
                              <p:par>
                                <p:cTn id="36" presetID="10" presetClass="entr" presetSubtype="0" fill="hold" nodeType="withEffect">
                                  <p:stCondLst>
                                    <p:cond delay="0"/>
                                  </p:stCondLst>
                                  <p:childTnLst>
                                    <p:set>
                                      <p:cBhvr>
                                        <p:cTn id="37" dur="1" fill="hold">
                                          <p:stCondLst>
                                            <p:cond delay="0"/>
                                          </p:stCondLst>
                                        </p:cTn>
                                        <p:tgtEl>
                                          <p:spTgt spid="1040"/>
                                        </p:tgtEl>
                                        <p:attrNameLst>
                                          <p:attrName>style.visibility</p:attrName>
                                        </p:attrNameLst>
                                      </p:cBhvr>
                                      <p:to>
                                        <p:strVal val="visible"/>
                                      </p:to>
                                    </p:set>
                                    <p:animEffect transition="in" filter="fade">
                                      <p:cBhvr>
                                        <p:cTn id="38" dur="3000"/>
                                        <p:tgtEl>
                                          <p:spTgt spid="1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C:\Users\Eleni\Desktop\En Ropa interior\Diapositiva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6" descr="C:\Users\Eleni\Desktop\En Ropa interior\Diapositiva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042"/>
            <a:ext cx="13222586"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C:\Users\Eleni\Desktop\En Ropa interior\Diapositiva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225" y="-77592"/>
            <a:ext cx="13358988"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541054"/>
      </p:ext>
    </p:extLst>
  </p:cSld>
  <p:clrMapOvr>
    <a:masterClrMapping/>
  </p:clrMapOvr>
  <mc:AlternateContent xmlns:mc="http://schemas.openxmlformats.org/markup-compatibility/2006">
    <mc:Choice xmlns:p14="http://schemas.microsoft.com/office/powerpoint/2010/main" Requires="p14">
      <p:transition spd="slow" p14:dur="6000" advTm="35101">
        <p14:doors dir="vert"/>
      </p:transition>
    </mc:Choice>
    <mc:Fallback>
      <p:transition spd="slow" advTm="351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0"/>
                                        <p:tgtEl>
                                          <p:spTgt spid="2"/>
                                        </p:tgtEl>
                                      </p:cBhvr>
                                    </p:animEffect>
                                  </p:childTnLst>
                                </p:cTn>
                              </p:par>
                              <p:par>
                                <p:cTn id="8" presetID="21" presetClass="entr" presetSubtype="1" fill="hold" nodeType="withEffect">
                                  <p:stCondLst>
                                    <p:cond delay="800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3000"/>
                                        <p:tgtEl>
                                          <p:spTgt spid="5"/>
                                        </p:tgtEl>
                                      </p:cBhvr>
                                    </p:animEffect>
                                  </p:childTnLst>
                                </p:cTn>
                              </p:par>
                              <p:par>
                                <p:cTn id="11" presetID="10" presetClass="entr" presetSubtype="0" fill="hold" nodeType="withEffect">
                                  <p:stCondLst>
                                    <p:cond delay="14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6000"/>
                                        <p:tgtEl>
                                          <p:spTgt spid="3"/>
                                        </p:tgtEl>
                                      </p:cBhvr>
                                    </p:animEffect>
                                  </p:childTnLst>
                                </p:cTn>
                              </p:par>
                              <p:par>
                                <p:cTn id="14" presetID="10" presetClass="entr" presetSubtype="0" fill="hold" nodeType="withEffect">
                                  <p:stCondLst>
                                    <p:cond delay="2475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descr="C:\Users\Eleni\Desktop\En Ropa interior\Diapositiva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1"/>
            <a:ext cx="13211175" cy="878204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1" y="0"/>
            <a:ext cx="13226604" cy="8781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9" descr="C:\Users\Eleni\Desktop\En Ropa interior\Diapositiva3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69" y="0"/>
            <a:ext cx="13235931" cy="87810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0088"/>
            <a:ext cx="13211175" cy="8811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385194"/>
      </p:ext>
    </p:extLst>
  </p:cSld>
  <p:clrMapOvr>
    <a:masterClrMapping/>
  </p:clrMapOvr>
  <mc:AlternateContent xmlns:mc="http://schemas.openxmlformats.org/markup-compatibility/2006">
    <mc:Choice xmlns:p14="http://schemas.microsoft.com/office/powerpoint/2010/main" Requires="p14">
      <p:transition spd="slow" p14:dur="600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par>
                                <p:cTn id="8" presetID="8" presetClass="exit" presetSubtype="32" fill="hold" nodeType="withEffect">
                                  <p:stCondLst>
                                    <p:cond delay="4000"/>
                                  </p:stCondLst>
                                  <p:childTnLst>
                                    <p:animEffect transition="out" filter="diamond(out)">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8" presetClass="entr" presetSubtype="16" fill="hold" nodeType="withEffect">
                                  <p:stCondLst>
                                    <p:cond delay="700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7000"/>
                                        <p:tgtEl>
                                          <p:spTgt spid="2"/>
                                        </p:tgtEl>
                                      </p:cBhvr>
                                    </p:animEffect>
                                  </p:childTnLst>
                                </p:cTn>
                              </p:par>
                              <p:par>
                                <p:cTn id="14" presetID="10" presetClass="entr" presetSubtype="0" fill="hold" nodeType="withEffect">
                                  <p:stCondLst>
                                    <p:cond delay="14750"/>
                                  </p:stCondLst>
                                  <p:childTnLst>
                                    <p:set>
                                      <p:cBhvr>
                                        <p:cTn id="15" dur="1" fill="hold">
                                          <p:stCondLst>
                                            <p:cond delay="0"/>
                                          </p:stCondLst>
                                        </p:cTn>
                                        <p:tgtEl>
                                          <p:spTgt spid="3074"/>
                                        </p:tgtEl>
                                        <p:attrNameLst>
                                          <p:attrName>style.visibility</p:attrName>
                                        </p:attrNameLst>
                                      </p:cBhvr>
                                      <p:to>
                                        <p:strVal val="visible"/>
                                      </p:to>
                                    </p:set>
                                    <p:animEffect transition="in" filter="fade">
                                      <p:cBhvr>
                                        <p:cTn id="16" dur="6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8" descr="C:\Users\Eleni\Desktop\En Ropa interior\Diapositiva55.JPG"/>
          <p:cNvPicPr>
            <a:picLocks noChangeAspect="1" noChangeArrowheads="1"/>
          </p:cNvPicPr>
          <p:nvPr/>
        </p:nvPicPr>
        <p:blipFill rotWithShape="1">
          <a:blip r:embed="rId2">
            <a:extLst>
              <a:ext uri="{28A0092B-C50C-407E-A947-70E740481C1C}">
                <a14:useLocalDpi xmlns:a14="http://schemas.microsoft.com/office/drawing/2010/main" val="0"/>
              </a:ext>
            </a:extLst>
          </a:blip>
          <a:srcRect l="1102"/>
          <a:stretch/>
        </p:blipFill>
        <p:spPr bwMode="auto">
          <a:xfrm>
            <a:off x="0" y="0"/>
            <a:ext cx="13212763" cy="88174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5" descr="C:\Users\Eleni\Desktop\En Ropa interior\Diapositiva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054"/>
            <a:ext cx="13212763" cy="88264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3" descr="C:\Users\Eleni\Desktop\En Ropa interior\Diapositiva5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1"/>
            <a:ext cx="13211175" cy="88174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34" y="-1042"/>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115943"/>
      </p:ext>
    </p:extLst>
  </p:cSld>
  <p:clrMapOvr>
    <a:masterClrMapping/>
  </p:clrMapOvr>
  <mc:AlternateContent xmlns:mc="http://schemas.openxmlformats.org/markup-compatibility/2006">
    <mc:Choice xmlns:p14="http://schemas.microsoft.com/office/powerpoint/2010/main" Requires="p14">
      <p:transition spd="slow" p14:dur="6000" advTm="26790">
        <p14:doors dir="vert"/>
      </p:transition>
    </mc:Choice>
    <mc:Fallback>
      <p:transition spd="slow" advTm="267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55" presetClass="exit" presetSubtype="0" fill="hold" nodeType="withEffect">
                                  <p:stCondLst>
                                    <p:cond delay="4000"/>
                                  </p:stCondLst>
                                  <p:childTnLst>
                                    <p:anim calcmode="lin" valueType="num">
                                      <p:cBhvr>
                                        <p:cTn id="9" dur="6000"/>
                                        <p:tgtEl>
                                          <p:spTgt spid="3"/>
                                        </p:tgtEl>
                                        <p:attrNameLst>
                                          <p:attrName>ppt_w</p:attrName>
                                        </p:attrNameLst>
                                      </p:cBhvr>
                                      <p:tavLst>
                                        <p:tav tm="0">
                                          <p:val>
                                            <p:strVal val="ppt_w"/>
                                          </p:val>
                                        </p:tav>
                                        <p:tav tm="100000">
                                          <p:val>
                                            <p:strVal val="ppt_w*0.70"/>
                                          </p:val>
                                        </p:tav>
                                      </p:tavLst>
                                    </p:anim>
                                    <p:anim calcmode="lin" valueType="num">
                                      <p:cBhvr>
                                        <p:cTn id="10" dur="6000"/>
                                        <p:tgtEl>
                                          <p:spTgt spid="3"/>
                                        </p:tgtEl>
                                        <p:attrNameLst>
                                          <p:attrName>ppt_h</p:attrName>
                                        </p:attrNameLst>
                                      </p:cBhvr>
                                      <p:tavLst>
                                        <p:tav tm="0">
                                          <p:val>
                                            <p:strVal val="ppt_h"/>
                                          </p:val>
                                        </p:tav>
                                        <p:tav tm="100000">
                                          <p:val>
                                            <p:strVal val="ppt_h"/>
                                          </p:val>
                                        </p:tav>
                                      </p:tavLst>
                                    </p:anim>
                                    <p:animEffect transition="out" filter="fade">
                                      <p:cBhvr>
                                        <p:cTn id="11" dur="6000"/>
                                        <p:tgtEl>
                                          <p:spTgt spid="3"/>
                                        </p:tgtEl>
                                      </p:cBhvr>
                                    </p:animEffect>
                                    <p:set>
                                      <p:cBhvr>
                                        <p:cTn id="12" dur="1" fill="hold">
                                          <p:stCondLst>
                                            <p:cond delay="5999"/>
                                          </p:stCondLst>
                                        </p:cTn>
                                        <p:tgtEl>
                                          <p:spTgt spid="3"/>
                                        </p:tgtEl>
                                        <p:attrNameLst>
                                          <p:attrName>style.visibility</p:attrName>
                                        </p:attrNameLst>
                                      </p:cBhvr>
                                      <p:to>
                                        <p:strVal val="hidden"/>
                                      </p:to>
                                    </p:set>
                                  </p:childTnLst>
                                </p:cTn>
                              </p:par>
                              <p:par>
                                <p:cTn id="13" presetID="55" presetClass="entr" presetSubtype="0" fill="hold" nodeType="withEffect">
                                  <p:stCondLst>
                                    <p:cond delay="6000"/>
                                  </p:stCondLst>
                                  <p:childTnLst>
                                    <p:set>
                                      <p:cBhvr>
                                        <p:cTn id="14" dur="1" fill="hold">
                                          <p:stCondLst>
                                            <p:cond delay="0"/>
                                          </p:stCondLst>
                                        </p:cTn>
                                        <p:tgtEl>
                                          <p:spTgt spid="2"/>
                                        </p:tgtEl>
                                        <p:attrNameLst>
                                          <p:attrName>style.visibility</p:attrName>
                                        </p:attrNameLst>
                                      </p:cBhvr>
                                      <p:to>
                                        <p:strVal val="visible"/>
                                      </p:to>
                                    </p:set>
                                    <p:anim calcmode="lin" valueType="num">
                                      <p:cBhvr>
                                        <p:cTn id="15" dur="6000" fill="hold"/>
                                        <p:tgtEl>
                                          <p:spTgt spid="2"/>
                                        </p:tgtEl>
                                        <p:attrNameLst>
                                          <p:attrName>ppt_w</p:attrName>
                                        </p:attrNameLst>
                                      </p:cBhvr>
                                      <p:tavLst>
                                        <p:tav tm="0">
                                          <p:val>
                                            <p:strVal val="#ppt_w*0.70"/>
                                          </p:val>
                                        </p:tav>
                                        <p:tav tm="100000">
                                          <p:val>
                                            <p:strVal val="#ppt_w"/>
                                          </p:val>
                                        </p:tav>
                                      </p:tavLst>
                                    </p:anim>
                                    <p:anim calcmode="lin" valueType="num">
                                      <p:cBhvr>
                                        <p:cTn id="16" dur="6000" fill="hold"/>
                                        <p:tgtEl>
                                          <p:spTgt spid="2"/>
                                        </p:tgtEl>
                                        <p:attrNameLst>
                                          <p:attrName>ppt_h</p:attrName>
                                        </p:attrNameLst>
                                      </p:cBhvr>
                                      <p:tavLst>
                                        <p:tav tm="0">
                                          <p:val>
                                            <p:strVal val="#ppt_h"/>
                                          </p:val>
                                        </p:tav>
                                        <p:tav tm="100000">
                                          <p:val>
                                            <p:strVal val="#ppt_h"/>
                                          </p:val>
                                        </p:tav>
                                      </p:tavLst>
                                    </p:anim>
                                    <p:animEffect transition="in" filter="fade">
                                      <p:cBhvr>
                                        <p:cTn id="17" dur="6000"/>
                                        <p:tgtEl>
                                          <p:spTgt spid="2"/>
                                        </p:tgtEl>
                                      </p:cBhvr>
                                    </p:animEffect>
                                  </p:childTnLst>
                                </p:cTn>
                              </p:par>
                              <p:par>
                                <p:cTn id="18" presetID="9" presetClass="entr" presetSubtype="0" fill="hold" nodeType="withEffect">
                                  <p:stCondLst>
                                    <p:cond delay="1800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7" descr="C:\Users\Eleni\Desktop\En Ropa interior\Diapositiva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
            <a:ext cx="13212763" cy="87831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6" descr="C:\Users\Eleni\Desktop\En Ropa interior\Diapositiva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9" y="0"/>
            <a:ext cx="13235782" cy="87820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C:\Users\Eleni\Desktop\En Ropa interior\Diapositiva3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33" y="-1055"/>
            <a:ext cx="13265450" cy="88087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0" y="-4216"/>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908644"/>
      </p:ext>
    </p:extLst>
  </p:cSld>
  <p:clrMapOvr>
    <a:masterClrMapping/>
  </p:clrMapOvr>
  <mc:AlternateContent xmlns:mc="http://schemas.openxmlformats.org/markup-compatibility/2006">
    <mc:Choice xmlns:p14="http://schemas.microsoft.com/office/powerpoint/2010/main" Requires="p14">
      <p:transition spd="slow" p14:dur="6000" advTm="27532">
        <p14:doors dir="vert"/>
      </p:transition>
    </mc:Choice>
    <mc:Fallback>
      <p:transition spd="slow" advTm="275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8" presetClass="exit" presetSubtype="32" fill="hold" nodeType="withEffect">
                                  <p:stCondLst>
                                    <p:cond delay="3000"/>
                                  </p:stCondLst>
                                  <p:childTnLst>
                                    <p:animEffect transition="out" filter="diamond(out)">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10" presetClass="entr" presetSubtype="0" fill="hold" nodeType="withEffect">
                                  <p:stCondLst>
                                    <p:cond delay="9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6000"/>
                                        <p:tgtEl>
                                          <p:spTgt spid="2"/>
                                        </p:tgtEl>
                                      </p:cBhvr>
                                    </p:animEffect>
                                  </p:childTnLst>
                                </p:cTn>
                              </p:par>
                              <p:par>
                                <p:cTn id="14" presetID="6" presetClass="entr" presetSubtype="16" fill="hold" nodeType="withEffect">
                                  <p:stCondLst>
                                    <p:cond delay="1725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6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6" descr="C:\Users\Eleni\Desktop\En Ropa interior\Diapositiva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1" y="-1"/>
            <a:ext cx="13217154" cy="87852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3" descr="C:\Users\Eleni\Desktop\En Ropa interior\Diapositiva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90"/>
            <a:ext cx="13212763" cy="87840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5" descr="C:\Users\Eleni\Desktop\En Ropa interior\Diapositiva5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199"/>
            <a:ext cx="13247316" cy="87820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0" y="-4216"/>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3909032"/>
      </p:ext>
    </p:extLst>
  </p:cSld>
  <p:clrMapOvr>
    <a:masterClrMapping/>
  </p:clrMapOvr>
  <mc:AlternateContent xmlns:mc="http://schemas.openxmlformats.org/markup-compatibility/2006">
    <mc:Choice xmlns:p14="http://schemas.microsoft.com/office/powerpoint/2010/main" Requires="p14">
      <p:transition spd="slow" p14:dur="6000" advTm="24328">
        <p14:doors dir="vert"/>
      </p:transition>
    </mc:Choice>
    <mc:Fallback>
      <p:transition spd="slow" advTm="243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3000"/>
                                        <p:tgtEl>
                                          <p:spTgt spid="7"/>
                                        </p:tgtEl>
                                      </p:cBhvr>
                                    </p:animEffect>
                                  </p:childTnLst>
                                </p:cTn>
                              </p:par>
                              <p:par>
                                <p:cTn id="8" presetID="18" presetClass="exit" presetSubtype="12" fill="hold" nodeType="withEffect">
                                  <p:stCondLst>
                                    <p:cond delay="3000"/>
                                  </p:stCondLst>
                                  <p:childTnLst>
                                    <p:animEffect transition="out" filter="strips(downLeft)">
                                      <p:cBhvr>
                                        <p:cTn id="9" dur="6000"/>
                                        <p:tgtEl>
                                          <p:spTgt spid="4"/>
                                        </p:tgtEl>
                                      </p:cBhvr>
                                    </p:animEffect>
                                    <p:set>
                                      <p:cBhvr>
                                        <p:cTn id="10" dur="1" fill="hold">
                                          <p:stCondLst>
                                            <p:cond delay="5999"/>
                                          </p:stCondLst>
                                        </p:cTn>
                                        <p:tgtEl>
                                          <p:spTgt spid="4"/>
                                        </p:tgtEl>
                                        <p:attrNameLst>
                                          <p:attrName>style.visibility</p:attrName>
                                        </p:attrNameLst>
                                      </p:cBhvr>
                                      <p:to>
                                        <p:strVal val="hidden"/>
                                      </p:to>
                                    </p:set>
                                  </p:childTnLst>
                                </p:cTn>
                              </p:par>
                              <p:par>
                                <p:cTn id="11" presetID="18" presetClass="entr" presetSubtype="6" fill="hold" nodeType="withEffect">
                                  <p:stCondLst>
                                    <p:cond delay="7250"/>
                                  </p:stCondLst>
                                  <p:childTnLst>
                                    <p:set>
                                      <p:cBhvr>
                                        <p:cTn id="12" dur="1" fill="hold">
                                          <p:stCondLst>
                                            <p:cond delay="0"/>
                                          </p:stCondLst>
                                        </p:cTn>
                                        <p:tgtEl>
                                          <p:spTgt spid="5"/>
                                        </p:tgtEl>
                                        <p:attrNameLst>
                                          <p:attrName>style.visibility</p:attrName>
                                        </p:attrNameLst>
                                      </p:cBhvr>
                                      <p:to>
                                        <p:strVal val="visible"/>
                                      </p:to>
                                    </p:set>
                                    <p:animEffect transition="in" filter="strips(downRight)">
                                      <p:cBhvr>
                                        <p:cTn id="13" dur="6000"/>
                                        <p:tgtEl>
                                          <p:spTgt spid="5"/>
                                        </p:tgtEl>
                                      </p:cBhvr>
                                    </p:animEffect>
                                  </p:childTnLst>
                                </p:cTn>
                              </p:par>
                              <p:par>
                                <p:cTn id="14" presetID="18" presetClass="entr" presetSubtype="3" fill="hold" nodeType="withEffect">
                                  <p:stCondLst>
                                    <p:cond delay="1200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6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Eleni\Desktop\En Ropa interior\Diapositiva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3" y="3175"/>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Eleni\Desktop\En Ropa interior\Diapositiva5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13226728" cy="87788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2" descr="C:\Users\Eleni\Desktop\En Ropa interior\Diapositiva8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0" y="-4216"/>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320405"/>
      </p:ext>
    </p:extLst>
  </p:cSld>
  <p:clrMapOvr>
    <a:masterClrMapping/>
  </p:clrMapOvr>
  <mc:AlternateContent xmlns:mc="http://schemas.openxmlformats.org/markup-compatibility/2006">
    <mc:Choice xmlns:p14="http://schemas.microsoft.com/office/powerpoint/2010/main" Requires="p14">
      <p:transition spd="slow" p14:dur="6000" advTm="29478">
        <p14:doors dir="vert"/>
      </p:transition>
    </mc:Choice>
    <mc:Fallback>
      <p:transition spd="slow" advTm="2947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3000"/>
                                        <p:tgtEl>
                                          <p:spTgt spid="5"/>
                                        </p:tgtEl>
                                      </p:cBhvr>
                                    </p:animEffect>
                                  </p:childTnLst>
                                </p:cTn>
                              </p:par>
                              <p:par>
                                <p:cTn id="11" presetID="8" presetClass="entr" presetSubtype="16" fill="hold" nodeType="withEffect">
                                  <p:stCondLst>
                                    <p:cond delay="900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6250"/>
                                        <p:tgtEl>
                                          <p:spTgt spid="2"/>
                                        </p:tgtEl>
                                      </p:cBhvr>
                                    </p:animEffect>
                                  </p:childTnLst>
                                </p:cTn>
                              </p:par>
                              <p:par>
                                <p:cTn id="14" presetID="8" presetClass="entr" presetSubtype="32" fill="hold" nodeType="withEffect">
                                  <p:stCondLst>
                                    <p:cond delay="1800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7" descr="C:\Users\Eleni\Desktop\En Ropa interior\Diapositiva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212763"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9" descr="C:\Users\Eleni\Desktop\En Ropa interior\Diapositiva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427"/>
            <a:ext cx="13212763" cy="8791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Eleni\Desktop\En Ropa interior\Diapositiva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31" y="0"/>
            <a:ext cx="13243694" cy="87820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58" y="0"/>
            <a:ext cx="1327202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663403"/>
      </p:ext>
    </p:extLst>
  </p:cSld>
  <p:clrMapOvr>
    <a:masterClrMapping/>
  </p:clrMapOvr>
  <mc:AlternateContent xmlns:mc="http://schemas.openxmlformats.org/markup-compatibility/2006">
    <mc:Choice xmlns:p14="http://schemas.microsoft.com/office/powerpoint/2010/main" Requires="p14">
      <p:transition spd="slow" p14:dur="6000" advTm="28552">
        <p14:doors dir="vert"/>
      </p:transition>
    </mc:Choice>
    <mc:Fallback>
      <p:transition spd="slow" advTm="285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3000"/>
                                        <p:tgtEl>
                                          <p:spTgt spid="6"/>
                                        </p:tgtEl>
                                      </p:cBhvr>
                                    </p:animEffect>
                                  </p:childTnLst>
                                </p:cTn>
                              </p:par>
                              <p:par>
                                <p:cTn id="8" presetID="6" presetClass="exit" presetSubtype="32" fill="hold" nodeType="withEffect">
                                  <p:stCondLst>
                                    <p:cond delay="4000"/>
                                  </p:stCondLst>
                                  <p:childTnLst>
                                    <p:animEffect transition="out" filter="circle(out)">
                                      <p:cBhvr>
                                        <p:cTn id="9" dur="6000"/>
                                        <p:tgtEl>
                                          <p:spTgt spid="4"/>
                                        </p:tgtEl>
                                      </p:cBhvr>
                                    </p:animEffect>
                                    <p:set>
                                      <p:cBhvr>
                                        <p:cTn id="10" dur="1" fill="hold">
                                          <p:stCondLst>
                                            <p:cond delay="5999"/>
                                          </p:stCondLst>
                                        </p:cTn>
                                        <p:tgtEl>
                                          <p:spTgt spid="4"/>
                                        </p:tgtEl>
                                        <p:attrNameLst>
                                          <p:attrName>style.visibility</p:attrName>
                                        </p:attrNameLst>
                                      </p:cBhvr>
                                      <p:to>
                                        <p:strVal val="hidden"/>
                                      </p:to>
                                    </p:set>
                                  </p:childTnLst>
                                </p:cTn>
                              </p:par>
                              <p:par>
                                <p:cTn id="11" presetID="6" presetClass="entr" presetSubtype="16" fill="hold" nodeType="withEffect">
                                  <p:stCondLst>
                                    <p:cond delay="900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6000"/>
                                        <p:tgtEl>
                                          <p:spTgt spid="3"/>
                                        </p:tgtEl>
                                      </p:cBhvr>
                                    </p:animEffect>
                                  </p:childTnLst>
                                </p:cTn>
                              </p:par>
                              <p:par>
                                <p:cTn id="14" presetID="10" presetClass="entr" presetSubtype="0" fill="hold" nodeType="withEffect">
                                  <p:stCondLst>
                                    <p:cond delay="1875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4" descr="C:\Users\Eleni\Desktop\En Ropa interior\Diapositiva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3" descr="C:\Users\Eleni\Desktop\En Ropa interior\Diapositiva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3209587" cy="87817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3" descr="C:\Users\Eleni\Desktop\En Ropa interior\Diapositiva6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6325"/>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58" y="0"/>
            <a:ext cx="1327202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151792"/>
      </p:ext>
    </p:extLst>
  </p:cSld>
  <p:clrMapOvr>
    <a:masterClrMapping/>
  </p:clrMapOvr>
  <mc:AlternateContent xmlns:mc="http://schemas.openxmlformats.org/markup-compatibility/2006">
    <mc:Choice xmlns:p14="http://schemas.microsoft.com/office/powerpoint/2010/main" Requires="p14">
      <p:transition spd="slow" p14:dur="6000" advTm="32143">
        <p14:doors dir="vert"/>
      </p:transition>
    </mc:Choice>
    <mc:Fallback>
      <p:transition spd="slow" advTm="321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8" presetClass="exit" presetSubtype="32" fill="hold" nodeType="withEffect">
                                  <p:stCondLst>
                                    <p:cond delay="3000"/>
                                  </p:stCondLst>
                                  <p:childTnLst>
                                    <p:animEffect transition="out" filter="diamond(out)">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8" presetClass="entr" presetSubtype="16" fill="hold" nodeType="withEffect">
                                  <p:stCondLst>
                                    <p:cond delay="1000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6000"/>
                                        <p:tgtEl>
                                          <p:spTgt spid="2"/>
                                        </p:tgtEl>
                                      </p:cBhvr>
                                    </p:animEffect>
                                  </p:childTnLst>
                                </p:cTn>
                              </p:par>
                              <p:par>
                                <p:cTn id="14" presetID="10" presetClass="entr" presetSubtype="0" fill="hold" nodeType="withEffect">
                                  <p:stCondLst>
                                    <p:cond delay="19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En Ropa interior 1\Diapositiva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0163"/>
            <a:ext cx="13211175" cy="88153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2" descr="C:\Users\Eleni\Desktop\En Ropa interior 1\Diapositiva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30163"/>
            <a:ext cx="13211175" cy="88153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C:\Users\Eleni\Desktop\En Ropa interior\Diapositiva3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30163"/>
            <a:ext cx="13211175" cy="88122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3591157" cy="8785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818212"/>
      </p:ext>
    </p:extLst>
  </p:cSld>
  <p:clrMapOvr>
    <a:masterClrMapping/>
  </p:clrMapOvr>
  <mc:AlternateContent xmlns:mc="http://schemas.openxmlformats.org/markup-compatibility/2006">
    <mc:Choice xmlns:p14="http://schemas.microsoft.com/office/powerpoint/2010/main" Requires="p14">
      <p:transition spd="slow" p14:dur="6000" advTm="27928">
        <p14:doors dir="vert"/>
      </p:transition>
    </mc:Choice>
    <mc:Fallback>
      <p:transition spd="slow" advTm="279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18" presetClass="exit" presetSubtype="12" fill="hold" nodeType="withEffect">
                                  <p:stCondLst>
                                    <p:cond delay="3000"/>
                                  </p:stCondLst>
                                  <p:childTnLst>
                                    <p:animEffect transition="out" filter="strips(downLeft)">
                                      <p:cBhvr>
                                        <p:cTn id="9" dur="6250"/>
                                        <p:tgtEl>
                                          <p:spTgt spid="3"/>
                                        </p:tgtEl>
                                      </p:cBhvr>
                                    </p:animEffect>
                                    <p:set>
                                      <p:cBhvr>
                                        <p:cTn id="10" dur="1" fill="hold">
                                          <p:stCondLst>
                                            <p:cond delay="6249"/>
                                          </p:stCondLst>
                                        </p:cTn>
                                        <p:tgtEl>
                                          <p:spTgt spid="3"/>
                                        </p:tgtEl>
                                        <p:attrNameLst>
                                          <p:attrName>style.visibility</p:attrName>
                                        </p:attrNameLst>
                                      </p:cBhvr>
                                      <p:to>
                                        <p:strVal val="hidden"/>
                                      </p:to>
                                    </p:set>
                                  </p:childTnLst>
                                </p:cTn>
                              </p:par>
                              <p:par>
                                <p:cTn id="11" presetID="18" presetClass="entr" presetSubtype="6" fill="hold" nodeType="withEffect">
                                  <p:stCondLst>
                                    <p:cond delay="9500"/>
                                  </p:stCondLst>
                                  <p:childTnLst>
                                    <p:set>
                                      <p:cBhvr>
                                        <p:cTn id="12" dur="1" fill="hold">
                                          <p:stCondLst>
                                            <p:cond delay="0"/>
                                          </p:stCondLst>
                                        </p:cTn>
                                        <p:tgtEl>
                                          <p:spTgt spid="2"/>
                                        </p:tgtEl>
                                        <p:attrNameLst>
                                          <p:attrName>style.visibility</p:attrName>
                                        </p:attrNameLst>
                                      </p:cBhvr>
                                      <p:to>
                                        <p:strVal val="visible"/>
                                      </p:to>
                                    </p:set>
                                    <p:animEffect transition="in" filter="strips(downRight)">
                                      <p:cBhvr>
                                        <p:cTn id="13" dur="6000"/>
                                        <p:tgtEl>
                                          <p:spTgt spid="2"/>
                                        </p:tgtEl>
                                      </p:cBhvr>
                                    </p:animEffect>
                                  </p:childTnLst>
                                </p:cTn>
                              </p:par>
                              <p:par>
                                <p:cTn id="14" presetID="18" presetClass="entr" presetSubtype="9" fill="hold" nodeType="withEffect">
                                  <p:stCondLst>
                                    <p:cond delay="17000"/>
                                  </p:stCondLst>
                                  <p:childTnLst>
                                    <p:set>
                                      <p:cBhvr>
                                        <p:cTn id="15" dur="1" fill="hold">
                                          <p:stCondLst>
                                            <p:cond delay="0"/>
                                          </p:stCondLst>
                                        </p:cTn>
                                        <p:tgtEl>
                                          <p:spTgt spid="4"/>
                                        </p:tgtEl>
                                        <p:attrNameLst>
                                          <p:attrName>style.visibility</p:attrName>
                                        </p:attrNameLst>
                                      </p:cBhvr>
                                      <p:to>
                                        <p:strVal val="visible"/>
                                      </p:to>
                                    </p:set>
                                    <p:animEffect transition="in" filter="strips(upLeft)">
                                      <p:cBhvr>
                                        <p:cTn id="16" dur="6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leni\Desktop\En Ropa interior 1\Diapositiva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47"/>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descr="C:\Users\Eleni\Desktop\En Ropa interior 1\Diapositiva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9" y="6647"/>
            <a:ext cx="13209586"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Eleni\Desktop\En Ropa interior 1\Diapositiva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89" y="0"/>
            <a:ext cx="13228464" cy="87852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58" y="0"/>
            <a:ext cx="1327202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431422"/>
      </p:ext>
    </p:extLst>
  </p:cSld>
  <p:clrMapOvr>
    <a:masterClrMapping/>
  </p:clrMapOvr>
  <mc:AlternateContent xmlns:mc="http://schemas.openxmlformats.org/markup-compatibility/2006">
    <mc:Choice xmlns:p14="http://schemas.microsoft.com/office/powerpoint/2010/main" Requires="p14">
      <p:transition spd="slow" p14:dur="6000" advTm="31556">
        <p14:doors dir="vert"/>
      </p:transition>
    </mc:Choice>
    <mc:Fallback>
      <p:transition spd="slow" advTm="315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3000"/>
                                        <p:tgtEl>
                                          <p:spTgt spid="6"/>
                                        </p:tgtEl>
                                      </p:cBhvr>
                                    </p:animEffect>
                                  </p:childTnLst>
                                </p:cTn>
                              </p:par>
                              <p:par>
                                <p:cTn id="8" presetID="10" presetClass="exit" presetSubtype="0" fill="hold" nodeType="withEffect">
                                  <p:stCondLst>
                                    <p:cond delay="3000"/>
                                  </p:stCondLst>
                                  <p:childTnLst>
                                    <p:animEffect transition="out" filter="fade">
                                      <p:cBhvr>
                                        <p:cTn id="9" dur="6500"/>
                                        <p:tgtEl>
                                          <p:spTgt spid="3"/>
                                        </p:tgtEl>
                                      </p:cBhvr>
                                    </p:animEffect>
                                    <p:set>
                                      <p:cBhvr>
                                        <p:cTn id="10" dur="1" fill="hold">
                                          <p:stCondLst>
                                            <p:cond delay="6499"/>
                                          </p:stCondLst>
                                        </p:cTn>
                                        <p:tgtEl>
                                          <p:spTgt spid="3"/>
                                        </p:tgtEl>
                                        <p:attrNameLst>
                                          <p:attrName>style.visibility</p:attrName>
                                        </p:attrNameLst>
                                      </p:cBhvr>
                                      <p:to>
                                        <p:strVal val="hidden"/>
                                      </p:to>
                                    </p:set>
                                  </p:childTnLst>
                                </p:cTn>
                              </p:par>
                              <p:par>
                                <p:cTn id="11" presetID="10" presetClass="entr" presetSubtype="0" fill="hold" nodeType="withEffect">
                                  <p:stCondLst>
                                    <p:cond delay="10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6750"/>
                                        <p:tgtEl>
                                          <p:spTgt spid="2"/>
                                        </p:tgtEl>
                                      </p:cBhvr>
                                    </p:animEffect>
                                  </p:childTnLst>
                                </p:cTn>
                              </p:par>
                              <p:par>
                                <p:cTn id="14" presetID="14" presetClass="entr" presetSubtype="5" fill="hold" nodeType="withEffect">
                                  <p:stCondLst>
                                    <p:cond delay="21000"/>
                                  </p:stCondLst>
                                  <p:childTnLst>
                                    <p:set>
                                      <p:cBhvr>
                                        <p:cTn id="15" dur="1" fill="hold">
                                          <p:stCondLst>
                                            <p:cond delay="0"/>
                                          </p:stCondLst>
                                        </p:cTn>
                                        <p:tgtEl>
                                          <p:spTgt spid="4"/>
                                        </p:tgtEl>
                                        <p:attrNameLst>
                                          <p:attrName>style.visibility</p:attrName>
                                        </p:attrNameLst>
                                      </p:cBhvr>
                                      <p:to>
                                        <p:strVal val="visible"/>
                                      </p:to>
                                    </p:set>
                                    <p:animEffect transition="in" filter="randombar(vertical)">
                                      <p:cBhvr>
                                        <p:cTn id="16" dur="6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0" descr="C:\Users\Eleni\Desktop\En Ropa interior\Diapositiva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1" descr="C:\Users\Eleni\Desktop\En Ropa interior\Diapositiva4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3211175" cy="87852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8" descr="C:\Users\Eleni\Desktop\En Ropa interior 1\Diapositiva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9" y="0"/>
            <a:ext cx="13211174" cy="87820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58" y="0"/>
            <a:ext cx="1327202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637313"/>
      </p:ext>
    </p:extLst>
  </p:cSld>
  <p:clrMapOvr>
    <a:masterClrMapping/>
  </p:clrMapOvr>
  <mc:AlternateContent xmlns:mc="http://schemas.openxmlformats.org/markup-compatibility/2006">
    <mc:Choice xmlns:p14="http://schemas.microsoft.com/office/powerpoint/2010/main" Requires="p14">
      <p:transition spd="slow" p14:dur="6000" advTm="30352">
        <p14:doors dir="vert"/>
      </p:transition>
    </mc:Choice>
    <mc:Fallback>
      <p:transition spd="slow" advTm="303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3000"/>
                                  </p:stCondLst>
                                  <p:childTnLst>
                                    <p:anim calcmode="lin" valueType="num">
                                      <p:cBhvr>
                                        <p:cTn id="6" dur="6000"/>
                                        <p:tgtEl>
                                          <p:spTgt spid="5"/>
                                        </p:tgtEl>
                                        <p:attrNameLst>
                                          <p:attrName>ppt_w</p:attrName>
                                        </p:attrNameLst>
                                      </p:cBhvr>
                                      <p:tavLst>
                                        <p:tav tm="0">
                                          <p:val>
                                            <p:strVal val="ppt_w"/>
                                          </p:val>
                                        </p:tav>
                                        <p:tav tm="100000">
                                          <p:val>
                                            <p:strVal val="ppt_w*0.70"/>
                                          </p:val>
                                        </p:tav>
                                      </p:tavLst>
                                    </p:anim>
                                    <p:anim calcmode="lin" valueType="num">
                                      <p:cBhvr>
                                        <p:cTn id="7" dur="6000"/>
                                        <p:tgtEl>
                                          <p:spTgt spid="5"/>
                                        </p:tgtEl>
                                        <p:attrNameLst>
                                          <p:attrName>ppt_h</p:attrName>
                                        </p:attrNameLst>
                                      </p:cBhvr>
                                      <p:tavLst>
                                        <p:tav tm="0">
                                          <p:val>
                                            <p:strVal val="ppt_h"/>
                                          </p:val>
                                        </p:tav>
                                        <p:tav tm="100000">
                                          <p:val>
                                            <p:strVal val="ppt_h"/>
                                          </p:val>
                                        </p:tav>
                                      </p:tavLst>
                                    </p:anim>
                                    <p:animEffect transition="out" filter="fade">
                                      <p:cBhvr>
                                        <p:cTn id="8" dur="6000"/>
                                        <p:tgtEl>
                                          <p:spTgt spid="5"/>
                                        </p:tgtEl>
                                      </p:cBhvr>
                                    </p:animEffect>
                                    <p:set>
                                      <p:cBhvr>
                                        <p:cTn id="9" dur="1" fill="hold">
                                          <p:stCondLst>
                                            <p:cond delay="5999"/>
                                          </p:stCondLst>
                                        </p:cTn>
                                        <p:tgtEl>
                                          <p:spTgt spid="5"/>
                                        </p:tgtEl>
                                        <p:attrNameLst>
                                          <p:attrName>style.visibility</p:attrName>
                                        </p:attrNameLst>
                                      </p:cBhvr>
                                      <p:to>
                                        <p:strVal val="hidden"/>
                                      </p:to>
                                    </p:set>
                                  </p:childTnLst>
                                </p:cTn>
                              </p:par>
                              <p:par>
                                <p:cTn id="10" presetID="10" presetClass="entr" presetSubtype="0" fill="hold" nodeType="withEffect">
                                  <p:stCondLst>
                                    <p:cond delay="117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6000"/>
                                        <p:tgtEl>
                                          <p:spTgt spid="3"/>
                                        </p:tgtEl>
                                      </p:cBhvr>
                                    </p:animEffect>
                                  </p:childTnLst>
                                </p:cTn>
                              </p:par>
                              <p:par>
                                <p:cTn id="13" presetID="21" presetClass="entr" presetSubtype="1" fill="hold" nodeType="withEffect">
                                  <p:stCondLst>
                                    <p:cond delay="2025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6250"/>
                                        <p:tgtEl>
                                          <p:spTgt spid="6"/>
                                        </p:tgtEl>
                                      </p:cBhvr>
                                    </p:animEffect>
                                  </p:childTnLst>
                                </p:cTn>
                              </p:par>
                              <p:par>
                                <p:cTn id="16" presetID="21"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heel(1)">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5 Grupo"/>
          <p:cNvGrpSpPr/>
          <p:nvPr/>
        </p:nvGrpSpPr>
        <p:grpSpPr>
          <a:xfrm>
            <a:off x="0" y="-1042"/>
            <a:ext cx="13212763" cy="8787085"/>
            <a:chOff x="0" y="-1042"/>
            <a:chExt cx="13211175" cy="8787085"/>
          </a:xfrm>
        </p:grpSpPr>
        <p:pic>
          <p:nvPicPr>
            <p:cNvPr id="2" name="Picture 8" descr="C:\Users\Eleni\Desktop\En Ropa interior\Diapositiva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8" descr="C:\Users\Eleni\Desktop\En Ropa interior\Diapositiva72.JPG"/>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0" b="100000" l="9950" r="89906"/>
                      </a14:imgEffect>
                    </a14:imgLayer>
                  </a14:imgProps>
                </a:ext>
                <a:ext uri="{28A0092B-C50C-407E-A947-70E740481C1C}">
                  <a14:useLocalDpi xmlns:a14="http://schemas.microsoft.com/office/drawing/2010/main" val="0"/>
                </a:ext>
              </a:extLst>
            </a:blip>
            <a:srcRect l="33670" r="32661"/>
            <a:stretch/>
          </p:blipFill>
          <p:spPr bwMode="auto">
            <a:xfrm>
              <a:off x="0" y="3993"/>
              <a:ext cx="4448175" cy="8782050"/>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17" descr="C:\Users\Eleni\Desktop\En Ropa interior 1\Diapositiva1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0" y="-1041"/>
            <a:ext cx="13211176" cy="87870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Eleni\Desktop\En Ropa interior\Diapositiva2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76" y="-1042"/>
            <a:ext cx="13233351" cy="87974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3.bp.blogspot.com/-nRevsYCGlIw/Tt6KMJQwBOI/AAAAAAAABt0/I6OPnxCTYDg/s1600/4578778+%2528Copiar%2529.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306389" y="-287908"/>
            <a:ext cx="13969551" cy="9068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541332"/>
      </p:ext>
    </p:extLst>
  </p:cSld>
  <p:clrMapOvr>
    <a:masterClrMapping/>
  </p:clrMapOvr>
  <mc:AlternateContent xmlns:mc="http://schemas.openxmlformats.org/markup-compatibility/2006">
    <mc:Choice xmlns:p14="http://schemas.microsoft.com/office/powerpoint/2010/main" Requires="p14">
      <p:transition spd="slow" p14:dur="6000" advTm="27625">
        <p14:doors dir="vert"/>
      </p:transition>
    </mc:Choice>
    <mc:Fallback>
      <p:transition spd="slow" advTm="276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3000"/>
                                        <p:tgtEl>
                                          <p:spTgt spid="8"/>
                                        </p:tgtEl>
                                      </p:cBhvr>
                                    </p:animEffect>
                                  </p:childTnLst>
                                </p:cTn>
                              </p:par>
                              <p:par>
                                <p:cTn id="8" presetID="55" presetClass="exit" presetSubtype="0" fill="hold" nodeType="withEffect">
                                  <p:stCondLst>
                                    <p:cond delay="3000"/>
                                  </p:stCondLst>
                                  <p:childTnLst>
                                    <p:anim calcmode="lin" valueType="num">
                                      <p:cBhvr>
                                        <p:cTn id="9" dur="6000"/>
                                        <p:tgtEl>
                                          <p:spTgt spid="4"/>
                                        </p:tgtEl>
                                        <p:attrNameLst>
                                          <p:attrName>ppt_w</p:attrName>
                                        </p:attrNameLst>
                                      </p:cBhvr>
                                      <p:tavLst>
                                        <p:tav tm="0">
                                          <p:val>
                                            <p:strVal val="ppt_w"/>
                                          </p:val>
                                        </p:tav>
                                        <p:tav tm="100000">
                                          <p:val>
                                            <p:strVal val="ppt_w*0.70"/>
                                          </p:val>
                                        </p:tav>
                                      </p:tavLst>
                                    </p:anim>
                                    <p:anim calcmode="lin" valueType="num">
                                      <p:cBhvr>
                                        <p:cTn id="10" dur="6000"/>
                                        <p:tgtEl>
                                          <p:spTgt spid="4"/>
                                        </p:tgtEl>
                                        <p:attrNameLst>
                                          <p:attrName>ppt_h</p:attrName>
                                        </p:attrNameLst>
                                      </p:cBhvr>
                                      <p:tavLst>
                                        <p:tav tm="0">
                                          <p:val>
                                            <p:strVal val="ppt_h"/>
                                          </p:val>
                                        </p:tav>
                                        <p:tav tm="100000">
                                          <p:val>
                                            <p:strVal val="ppt_h"/>
                                          </p:val>
                                        </p:tav>
                                      </p:tavLst>
                                    </p:anim>
                                    <p:animEffect transition="out" filter="fade">
                                      <p:cBhvr>
                                        <p:cTn id="11" dur="6000"/>
                                        <p:tgtEl>
                                          <p:spTgt spid="4"/>
                                        </p:tgtEl>
                                      </p:cBhvr>
                                    </p:animEffect>
                                    <p:set>
                                      <p:cBhvr>
                                        <p:cTn id="12" dur="1" fill="hold">
                                          <p:stCondLst>
                                            <p:cond delay="5999"/>
                                          </p:stCondLst>
                                        </p:cTn>
                                        <p:tgtEl>
                                          <p:spTgt spid="4"/>
                                        </p:tgtEl>
                                        <p:attrNameLst>
                                          <p:attrName>style.visibility</p:attrName>
                                        </p:attrNameLst>
                                      </p:cBhvr>
                                      <p:to>
                                        <p:strVal val="hidden"/>
                                      </p:to>
                                    </p:set>
                                  </p:childTnLst>
                                </p:cTn>
                              </p:par>
                              <p:par>
                                <p:cTn id="13" presetID="10" presetClass="entr" presetSubtype="0" fill="hold" nodeType="withEffect">
                                  <p:stCondLst>
                                    <p:cond delay="8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6000"/>
                                        <p:tgtEl>
                                          <p:spTgt spid="6"/>
                                        </p:tgtEl>
                                      </p:cBhvr>
                                    </p:animEffect>
                                  </p:childTnLst>
                                </p:cTn>
                              </p:par>
                              <p:par>
                                <p:cTn id="16" presetID="10" presetClass="entr" presetSubtype="0" fill="hold" nodeType="withEffect">
                                  <p:stCondLst>
                                    <p:cond delay="16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6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Eleni\Desktop\En Ropa interior\Diapositiva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Eleni\Desktop\En Ropa interior\Diapositiva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3211175" cy="88013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7" descr="C:\Users\Eleni\Desktop\En Ropa interior\Diapositiva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042"/>
            <a:ext cx="13244984"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3591157" cy="8785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769255"/>
      </p:ext>
    </p:extLst>
  </p:cSld>
  <p:clrMapOvr>
    <a:masterClrMapping/>
  </p:clrMapOvr>
  <mc:AlternateContent xmlns:mc="http://schemas.openxmlformats.org/markup-compatibility/2006">
    <mc:Choice xmlns:p14="http://schemas.microsoft.com/office/powerpoint/2010/main" Requires="p14">
      <p:transition spd="slow" p14:dur="6000" advClick="0" advTm="27888">
        <p14:doors dir="vert"/>
      </p:transition>
    </mc:Choice>
    <mc:Fallback>
      <p:transition spd="slow" advClick="0" advTm="278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18" presetClass="exit" presetSubtype="12" fill="hold" nodeType="withEffect">
                                  <p:stCondLst>
                                    <p:cond delay="3000"/>
                                  </p:stCondLst>
                                  <p:childTnLst>
                                    <p:animEffect transition="out" filter="strips(downLeft)">
                                      <p:cBhvr>
                                        <p:cTn id="9" dur="6500"/>
                                        <p:tgtEl>
                                          <p:spTgt spid="3"/>
                                        </p:tgtEl>
                                      </p:cBhvr>
                                    </p:animEffect>
                                    <p:set>
                                      <p:cBhvr>
                                        <p:cTn id="10" dur="1" fill="hold">
                                          <p:stCondLst>
                                            <p:cond delay="6499"/>
                                          </p:stCondLst>
                                        </p:cTn>
                                        <p:tgtEl>
                                          <p:spTgt spid="3"/>
                                        </p:tgtEl>
                                        <p:attrNameLst>
                                          <p:attrName>style.visibility</p:attrName>
                                        </p:attrNameLst>
                                      </p:cBhvr>
                                      <p:to>
                                        <p:strVal val="hidden"/>
                                      </p:to>
                                    </p:set>
                                  </p:childTnLst>
                                </p:cTn>
                              </p:par>
                              <p:par>
                                <p:cTn id="11" presetID="18" presetClass="entr" presetSubtype="6" fill="hold" nodeType="withEffect">
                                  <p:stCondLst>
                                    <p:cond delay="10000"/>
                                  </p:stCondLst>
                                  <p:childTnLst>
                                    <p:set>
                                      <p:cBhvr>
                                        <p:cTn id="12" dur="1" fill="hold">
                                          <p:stCondLst>
                                            <p:cond delay="0"/>
                                          </p:stCondLst>
                                        </p:cTn>
                                        <p:tgtEl>
                                          <p:spTgt spid="2"/>
                                        </p:tgtEl>
                                        <p:attrNameLst>
                                          <p:attrName>style.visibility</p:attrName>
                                        </p:attrNameLst>
                                      </p:cBhvr>
                                      <p:to>
                                        <p:strVal val="visible"/>
                                      </p:to>
                                    </p:set>
                                    <p:animEffect transition="in" filter="strips(downRight)">
                                      <p:cBhvr>
                                        <p:cTn id="13" dur="6250"/>
                                        <p:tgtEl>
                                          <p:spTgt spid="2"/>
                                        </p:tgtEl>
                                      </p:cBhvr>
                                    </p:animEffect>
                                  </p:childTnLst>
                                </p:cTn>
                              </p:par>
                              <p:par>
                                <p:cTn id="14" presetID="18" presetClass="entr" presetSubtype="3" fill="hold" nodeType="withEffect">
                                  <p:stCondLst>
                                    <p:cond delay="18000"/>
                                  </p:stCondLst>
                                  <p:childTnLst>
                                    <p:set>
                                      <p:cBhvr>
                                        <p:cTn id="15" dur="1" fill="hold">
                                          <p:stCondLst>
                                            <p:cond delay="0"/>
                                          </p:stCondLst>
                                        </p:cTn>
                                        <p:tgtEl>
                                          <p:spTgt spid="4"/>
                                        </p:tgtEl>
                                        <p:attrNameLst>
                                          <p:attrName>style.visibility</p:attrName>
                                        </p:attrNameLst>
                                      </p:cBhvr>
                                      <p:to>
                                        <p:strVal val="visible"/>
                                      </p:to>
                                    </p:set>
                                    <p:animEffect transition="in" filter="strips(upRight)">
                                      <p:cBhvr>
                                        <p:cTn id="16"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En Ropa interior 1\Diapositiva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0163"/>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Eleni\Desktop\En Ropa interior 1\Diapositiva10.JPG"/>
          <p:cNvPicPr>
            <a:picLocks noChangeAspect="1" noChangeArrowheads="1"/>
          </p:cNvPicPr>
          <p:nvPr/>
        </p:nvPicPr>
        <p:blipFill rotWithShape="1">
          <a:blip r:embed="rId3">
            <a:extLst>
              <a:ext uri="{28A0092B-C50C-407E-A947-70E740481C1C}">
                <a14:useLocalDpi xmlns:a14="http://schemas.microsoft.com/office/drawing/2010/main" val="0"/>
              </a:ext>
            </a:extLst>
          </a:blip>
          <a:srcRect l="1214"/>
          <a:stretch/>
        </p:blipFill>
        <p:spPr bwMode="auto">
          <a:xfrm>
            <a:off x="0" y="-30162"/>
            <a:ext cx="13212764" cy="88210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5" descr="C:\Users\Eleni\Desktop\En Ropa interior 1\Diapositiva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30164"/>
            <a:ext cx="13211176" cy="88210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58" y="0"/>
            <a:ext cx="1327202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216034"/>
      </p:ext>
    </p:extLst>
  </p:cSld>
  <p:clrMapOvr>
    <a:masterClrMapping/>
  </p:clrMapOvr>
  <mc:AlternateContent xmlns:mc="http://schemas.openxmlformats.org/markup-compatibility/2006">
    <mc:Choice xmlns:p14="http://schemas.microsoft.com/office/powerpoint/2010/main" Requires="p14">
      <p:transition spd="slow" p14:dur="6000" advTm="27467">
        <p14:doors dir="vert"/>
      </p:transition>
    </mc:Choice>
    <mc:Fallback>
      <p:transition spd="slow" advTm="274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8" presetClass="exit" presetSubtype="32" fill="hold" nodeType="withEffect">
                                  <p:stCondLst>
                                    <p:cond delay="3000"/>
                                  </p:stCondLst>
                                  <p:childTnLst>
                                    <p:animEffect transition="out" filter="diamond(out)">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8" presetClass="entr" presetSubtype="16" fill="hold" nodeType="withEffect">
                                  <p:stCondLst>
                                    <p:cond delay="900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6000"/>
                                        <p:tgtEl>
                                          <p:spTgt spid="2"/>
                                        </p:tgtEl>
                                      </p:cBhvr>
                                    </p:animEffect>
                                  </p:childTnLst>
                                </p:cTn>
                              </p:par>
                              <p:par>
                                <p:cTn id="14" presetID="10" presetClass="entr" presetSubtype="0" fill="hold" nodeType="withEffect">
                                  <p:stCondLst>
                                    <p:cond delay="180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6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C:\Users\Eleni\Desktop\En Ropa interior\Diapositiva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7" descr="C:\Users\Eleni\Desktop\En Ropa interior\Diapositiva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3209587" cy="87820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Eleni\Desktop\En Ropa interior\Diapositiva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143892"/>
            <a:ext cx="13209587" cy="89249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0" y="-359916"/>
            <a:ext cx="13238809" cy="9141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6803"/>
      </p:ext>
    </p:extLst>
  </p:cSld>
  <p:clrMapOvr>
    <a:masterClrMapping/>
  </p:clrMapOvr>
  <mc:AlternateContent xmlns:mc="http://schemas.openxmlformats.org/markup-compatibility/2006">
    <mc:Choice xmlns:p14="http://schemas.microsoft.com/office/powerpoint/2010/main" Requires="p14">
      <p:transition spd="slow" p14:dur="6000" advTm="29120">
        <p14:doors dir="vert"/>
      </p:transition>
    </mc:Choice>
    <mc:Fallback>
      <p:transition spd="slow" advTm="291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3000"/>
                                        <p:tgtEl>
                                          <p:spTgt spid="6"/>
                                        </p:tgtEl>
                                      </p:cBhvr>
                                    </p:animEffect>
                                  </p:childTnLst>
                                </p:cTn>
                              </p:par>
                              <p:par>
                                <p:cTn id="8" presetID="55" presetClass="exit" presetSubtype="0" fill="hold" nodeType="withEffect">
                                  <p:stCondLst>
                                    <p:cond delay="3000"/>
                                  </p:stCondLst>
                                  <p:childTnLst>
                                    <p:anim calcmode="lin" valueType="num">
                                      <p:cBhvr>
                                        <p:cTn id="9" dur="6000"/>
                                        <p:tgtEl>
                                          <p:spTgt spid="4"/>
                                        </p:tgtEl>
                                        <p:attrNameLst>
                                          <p:attrName>ppt_w</p:attrName>
                                        </p:attrNameLst>
                                      </p:cBhvr>
                                      <p:tavLst>
                                        <p:tav tm="0">
                                          <p:val>
                                            <p:strVal val="ppt_w"/>
                                          </p:val>
                                        </p:tav>
                                        <p:tav tm="100000">
                                          <p:val>
                                            <p:strVal val="ppt_w*0.70"/>
                                          </p:val>
                                        </p:tav>
                                      </p:tavLst>
                                    </p:anim>
                                    <p:anim calcmode="lin" valueType="num">
                                      <p:cBhvr>
                                        <p:cTn id="10" dur="6000"/>
                                        <p:tgtEl>
                                          <p:spTgt spid="4"/>
                                        </p:tgtEl>
                                        <p:attrNameLst>
                                          <p:attrName>ppt_h</p:attrName>
                                        </p:attrNameLst>
                                      </p:cBhvr>
                                      <p:tavLst>
                                        <p:tav tm="0">
                                          <p:val>
                                            <p:strVal val="ppt_h"/>
                                          </p:val>
                                        </p:tav>
                                        <p:tav tm="100000">
                                          <p:val>
                                            <p:strVal val="ppt_h"/>
                                          </p:val>
                                        </p:tav>
                                      </p:tavLst>
                                    </p:anim>
                                    <p:animEffect transition="out" filter="fade">
                                      <p:cBhvr>
                                        <p:cTn id="11" dur="6000"/>
                                        <p:tgtEl>
                                          <p:spTgt spid="4"/>
                                        </p:tgtEl>
                                      </p:cBhvr>
                                    </p:animEffect>
                                    <p:set>
                                      <p:cBhvr>
                                        <p:cTn id="12" dur="1" fill="hold">
                                          <p:stCondLst>
                                            <p:cond delay="5999"/>
                                          </p:stCondLst>
                                        </p:cTn>
                                        <p:tgtEl>
                                          <p:spTgt spid="4"/>
                                        </p:tgtEl>
                                        <p:attrNameLst>
                                          <p:attrName>style.visibility</p:attrName>
                                        </p:attrNameLst>
                                      </p:cBhvr>
                                      <p:to>
                                        <p:strVal val="hidden"/>
                                      </p:to>
                                    </p:set>
                                  </p:childTnLst>
                                </p:cTn>
                              </p:par>
                              <p:par>
                                <p:cTn id="13" presetID="10" presetClass="entr" presetSubtype="0" fill="hold" nodeType="withEffect">
                                  <p:stCondLst>
                                    <p:cond delay="100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6000"/>
                                        <p:tgtEl>
                                          <p:spTgt spid="19"/>
                                        </p:tgtEl>
                                      </p:cBhvr>
                                    </p:animEffect>
                                  </p:childTnLst>
                                </p:cTn>
                              </p:par>
                              <p:par>
                                <p:cTn id="16" presetID="10" presetClass="entr" presetSubtype="0" fill="hold" nodeType="withEffect">
                                  <p:stCondLst>
                                    <p:cond delay="20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9" descr="C:\Users\Eleni\Desktop\En Ropa interior 1\Diapositiva20.JPG"/>
          <p:cNvPicPr>
            <a:picLocks noChangeAspect="1" noChangeArrowheads="1"/>
          </p:cNvPicPr>
          <p:nvPr/>
        </p:nvPicPr>
        <p:blipFill rotWithShape="1">
          <a:blip r:embed="rId2">
            <a:extLst>
              <a:ext uri="{28A0092B-C50C-407E-A947-70E740481C1C}">
                <a14:useLocalDpi xmlns:a14="http://schemas.microsoft.com/office/drawing/2010/main" val="0"/>
              </a:ext>
            </a:extLst>
          </a:blip>
          <a:srcRect r="8015"/>
          <a:stretch/>
        </p:blipFill>
        <p:spPr bwMode="auto">
          <a:xfrm>
            <a:off x="1589" y="1"/>
            <a:ext cx="13211174" cy="87852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Eleni\Desktop\En Ropa interior\Diapositiva6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3375133" cy="87820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C:\Users\Eleni\Desktop\En Ropa interior\Diapositiva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13375133" cy="87820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
            <a:ext cx="13591157" cy="8785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907482"/>
      </p:ext>
    </p:extLst>
  </p:cSld>
  <p:clrMapOvr>
    <a:masterClrMapping/>
  </p:clrMapOvr>
  <mc:AlternateContent xmlns:mc="http://schemas.openxmlformats.org/markup-compatibility/2006">
    <mc:Choice xmlns:p14="http://schemas.microsoft.com/office/powerpoint/2010/main" Requires="p14">
      <p:transition spd="slow" p14:dur="6000" advTm="31198">
        <p14:doors dir="vert"/>
      </p:transition>
    </mc:Choice>
    <mc:Fallback>
      <p:transition spd="slow" advTm="31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par>
                                <p:cTn id="8" presetID="10" presetClass="exit" presetSubtype="0" fill="hold" nodeType="withEffect">
                                  <p:stCondLst>
                                    <p:cond delay="3000"/>
                                  </p:stCondLst>
                                  <p:childTnLst>
                                    <p:animEffect transition="out" filter="fade">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10" presetClass="entr" presetSubtype="0" fill="hold" nodeType="withEffect">
                                  <p:stCondLst>
                                    <p:cond delay="10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6750"/>
                                        <p:tgtEl>
                                          <p:spTgt spid="2"/>
                                        </p:tgtEl>
                                      </p:cBhvr>
                                    </p:animEffect>
                                  </p:childTnLst>
                                </p:cTn>
                              </p:par>
                              <p:par>
                                <p:cTn id="14" presetID="10" presetClass="entr" presetSubtype="0" fill="hold" nodeType="withEffect">
                                  <p:stCondLst>
                                    <p:cond delay="20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7" descr="C:\Users\Eleni\Desktop\En Ropa interior\Diapositiva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212763"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6" descr="C:\Users\Eleni\Desktop\En Ropa interior\Diapositiva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212764"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C:\Users\Eleni\Desktop\En Ropa interior\Diapositiva6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387" y="-203170"/>
            <a:ext cx="13825536" cy="8985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172733"/>
      </p:ext>
    </p:extLst>
  </p:cSld>
  <p:clrMapOvr>
    <a:masterClrMapping/>
  </p:clrMapOvr>
  <mc:AlternateContent xmlns:mc="http://schemas.openxmlformats.org/markup-compatibility/2006">
    <mc:Choice xmlns:p14="http://schemas.microsoft.com/office/powerpoint/2010/main" Requires="p14">
      <p:transition spd="slow" p14:dur="6000" advTm="30125">
        <p14:doors dir="vert"/>
      </p:transition>
    </mc:Choice>
    <mc:Fallback>
      <p:transition spd="slow" advTm="301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21" presetClass="exit" presetSubtype="1" fill="hold" nodeType="withEffect">
                                  <p:stCondLst>
                                    <p:cond delay="3000"/>
                                  </p:stCondLst>
                                  <p:childTnLst>
                                    <p:animEffect transition="out" filter="wheel(1)">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21" presetClass="entr" presetSubtype="2" fill="hold" nodeType="withEffect">
                                  <p:stCondLst>
                                    <p:cond delay="10500"/>
                                  </p:stCondLst>
                                  <p:childTnLst>
                                    <p:set>
                                      <p:cBhvr>
                                        <p:cTn id="12" dur="1" fill="hold">
                                          <p:stCondLst>
                                            <p:cond delay="0"/>
                                          </p:stCondLst>
                                        </p:cTn>
                                        <p:tgtEl>
                                          <p:spTgt spid="2"/>
                                        </p:tgtEl>
                                        <p:attrNameLst>
                                          <p:attrName>style.visibility</p:attrName>
                                        </p:attrNameLst>
                                      </p:cBhvr>
                                      <p:to>
                                        <p:strVal val="visible"/>
                                      </p:to>
                                    </p:set>
                                    <p:animEffect transition="in" filter="wheel(2)">
                                      <p:cBhvr>
                                        <p:cTn id="13" dur="6000"/>
                                        <p:tgtEl>
                                          <p:spTgt spid="2"/>
                                        </p:tgtEl>
                                      </p:cBhvr>
                                    </p:animEffect>
                                  </p:childTnLst>
                                </p:cTn>
                              </p:par>
                              <p:par>
                                <p:cTn id="14" presetID="21" presetClass="entr" presetSubtype="3" fill="hold" nodeType="withEffect">
                                  <p:stCondLst>
                                    <p:cond delay="18000"/>
                                  </p:stCondLst>
                                  <p:childTnLst>
                                    <p:set>
                                      <p:cBhvr>
                                        <p:cTn id="15" dur="1" fill="hold">
                                          <p:stCondLst>
                                            <p:cond delay="0"/>
                                          </p:stCondLst>
                                        </p:cTn>
                                        <p:tgtEl>
                                          <p:spTgt spid="4"/>
                                        </p:tgtEl>
                                        <p:attrNameLst>
                                          <p:attrName>style.visibility</p:attrName>
                                        </p:attrNameLst>
                                      </p:cBhvr>
                                      <p:to>
                                        <p:strVal val="visible"/>
                                      </p:to>
                                    </p:set>
                                    <p:animEffect transition="in" filter="wheel(3)">
                                      <p:cBhvr>
                                        <p:cTn id="16"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Eleni\Desktop\En Ropa interior 1\Diapositiva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76"/>
            <a:ext cx="13235756"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C:\Users\Eleni\Desktop\En Ropa interior\Diapositiva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30162"/>
            <a:ext cx="13235754" cy="88153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C:\Users\Eleni\Desktop\En Ropa interior 1\Diapositiva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 y="-63552"/>
            <a:ext cx="13212761" cy="884877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215900"/>
            <a:ext cx="13375133" cy="9217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2150"/>
      </p:ext>
    </p:extLst>
  </p:cSld>
  <p:clrMapOvr>
    <a:masterClrMapping/>
  </p:clrMapOvr>
  <mc:AlternateContent xmlns:mc="http://schemas.openxmlformats.org/markup-compatibility/2006">
    <mc:Choice xmlns:p14="http://schemas.microsoft.com/office/powerpoint/2010/main" Requires="p14">
      <p:transition spd="slow" p14:dur="6000" advTm="29439">
        <p14:doors dir="vert"/>
      </p:transition>
    </mc:Choice>
    <mc:Fallback>
      <p:transition spd="slow" advTm="294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3000"/>
                                        <p:tgtEl>
                                          <p:spTgt spid="6"/>
                                        </p:tgtEl>
                                      </p:cBhvr>
                                    </p:animEffect>
                                  </p:childTnLst>
                                </p:cTn>
                              </p:par>
                              <p:par>
                                <p:cTn id="8" presetID="55" presetClass="exit" presetSubtype="0" fill="hold" nodeType="withEffect">
                                  <p:stCondLst>
                                    <p:cond delay="3000"/>
                                  </p:stCondLst>
                                  <p:childTnLst>
                                    <p:anim calcmode="lin" valueType="num">
                                      <p:cBhvr>
                                        <p:cTn id="9" dur="6250"/>
                                        <p:tgtEl>
                                          <p:spTgt spid="3"/>
                                        </p:tgtEl>
                                        <p:attrNameLst>
                                          <p:attrName>ppt_w</p:attrName>
                                        </p:attrNameLst>
                                      </p:cBhvr>
                                      <p:tavLst>
                                        <p:tav tm="0">
                                          <p:val>
                                            <p:strVal val="ppt_w"/>
                                          </p:val>
                                        </p:tav>
                                        <p:tav tm="100000">
                                          <p:val>
                                            <p:strVal val="ppt_w*0.70"/>
                                          </p:val>
                                        </p:tav>
                                      </p:tavLst>
                                    </p:anim>
                                    <p:anim calcmode="lin" valueType="num">
                                      <p:cBhvr>
                                        <p:cTn id="10" dur="6250"/>
                                        <p:tgtEl>
                                          <p:spTgt spid="3"/>
                                        </p:tgtEl>
                                        <p:attrNameLst>
                                          <p:attrName>ppt_h</p:attrName>
                                        </p:attrNameLst>
                                      </p:cBhvr>
                                      <p:tavLst>
                                        <p:tav tm="0">
                                          <p:val>
                                            <p:strVal val="ppt_h"/>
                                          </p:val>
                                        </p:tav>
                                        <p:tav tm="100000">
                                          <p:val>
                                            <p:strVal val="ppt_h"/>
                                          </p:val>
                                        </p:tav>
                                      </p:tavLst>
                                    </p:anim>
                                    <p:animEffect transition="out" filter="fade">
                                      <p:cBhvr>
                                        <p:cTn id="11" dur="6250"/>
                                        <p:tgtEl>
                                          <p:spTgt spid="3"/>
                                        </p:tgtEl>
                                      </p:cBhvr>
                                    </p:animEffect>
                                    <p:set>
                                      <p:cBhvr>
                                        <p:cTn id="12" dur="1" fill="hold">
                                          <p:stCondLst>
                                            <p:cond delay="6249"/>
                                          </p:stCondLst>
                                        </p:cTn>
                                        <p:tgtEl>
                                          <p:spTgt spid="3"/>
                                        </p:tgtEl>
                                        <p:attrNameLst>
                                          <p:attrName>style.visibility</p:attrName>
                                        </p:attrNameLst>
                                      </p:cBhvr>
                                      <p:to>
                                        <p:strVal val="hidden"/>
                                      </p:to>
                                    </p:set>
                                  </p:childTnLst>
                                </p:cTn>
                              </p:par>
                              <p:par>
                                <p:cTn id="13" presetID="55" presetClass="entr" presetSubtype="0" fill="hold" nodeType="withEffect">
                                  <p:stCondLst>
                                    <p:cond delay="10000"/>
                                  </p:stCondLst>
                                  <p:childTnLst>
                                    <p:set>
                                      <p:cBhvr>
                                        <p:cTn id="14" dur="1" fill="hold">
                                          <p:stCondLst>
                                            <p:cond delay="0"/>
                                          </p:stCondLst>
                                        </p:cTn>
                                        <p:tgtEl>
                                          <p:spTgt spid="2"/>
                                        </p:tgtEl>
                                        <p:attrNameLst>
                                          <p:attrName>style.visibility</p:attrName>
                                        </p:attrNameLst>
                                      </p:cBhvr>
                                      <p:to>
                                        <p:strVal val="visible"/>
                                      </p:to>
                                    </p:set>
                                    <p:anim calcmode="lin" valueType="num">
                                      <p:cBhvr>
                                        <p:cTn id="15" dur="6000" fill="hold"/>
                                        <p:tgtEl>
                                          <p:spTgt spid="2"/>
                                        </p:tgtEl>
                                        <p:attrNameLst>
                                          <p:attrName>ppt_w</p:attrName>
                                        </p:attrNameLst>
                                      </p:cBhvr>
                                      <p:tavLst>
                                        <p:tav tm="0">
                                          <p:val>
                                            <p:strVal val="#ppt_w*0.70"/>
                                          </p:val>
                                        </p:tav>
                                        <p:tav tm="100000">
                                          <p:val>
                                            <p:strVal val="#ppt_w"/>
                                          </p:val>
                                        </p:tav>
                                      </p:tavLst>
                                    </p:anim>
                                    <p:anim calcmode="lin" valueType="num">
                                      <p:cBhvr>
                                        <p:cTn id="16" dur="6000" fill="hold"/>
                                        <p:tgtEl>
                                          <p:spTgt spid="2"/>
                                        </p:tgtEl>
                                        <p:attrNameLst>
                                          <p:attrName>ppt_h</p:attrName>
                                        </p:attrNameLst>
                                      </p:cBhvr>
                                      <p:tavLst>
                                        <p:tav tm="0">
                                          <p:val>
                                            <p:strVal val="#ppt_h"/>
                                          </p:val>
                                        </p:tav>
                                        <p:tav tm="100000">
                                          <p:val>
                                            <p:strVal val="#ppt_h"/>
                                          </p:val>
                                        </p:tav>
                                      </p:tavLst>
                                    </p:anim>
                                    <p:animEffect transition="in" filter="fade">
                                      <p:cBhvr>
                                        <p:cTn id="17" dur="6000"/>
                                        <p:tgtEl>
                                          <p:spTgt spid="2"/>
                                        </p:tgtEl>
                                      </p:cBhvr>
                                    </p:animEffect>
                                  </p:childTnLst>
                                </p:cTn>
                              </p:par>
                              <p:par>
                                <p:cTn id="18" presetID="10" presetClass="entr" presetSubtype="0" fill="hold" nodeType="withEffect">
                                  <p:stCondLst>
                                    <p:cond delay="187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6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C:\Users\Eleni\Desktop\En Ropa interior\Diapositiva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7" descr="C:\Users\Eleni\Desktop\En Ropa interior\Diapositiva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212763" cy="8782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9" descr="C:\Users\Eleni\Desktop\En Ropa interior\Diapositiva7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12" y="3175"/>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215900"/>
            <a:ext cx="13375133" cy="9217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147192"/>
      </p:ext>
    </p:extLst>
  </p:cSld>
  <p:clrMapOvr>
    <a:masterClrMapping/>
  </p:clrMapOvr>
  <mc:AlternateContent xmlns:mc="http://schemas.openxmlformats.org/markup-compatibility/2006">
    <mc:Choice xmlns:p14="http://schemas.microsoft.com/office/powerpoint/2010/main" Requires="p14">
      <p:transition spd="slow" p14:dur="6000" advTm="27452">
        <p14:doors dir="vert"/>
      </p:transition>
    </mc:Choice>
    <mc:Fallback>
      <p:transition spd="slow" advTm="274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6" presetClass="exit" presetSubtype="32" fill="hold" nodeType="withEffect">
                                  <p:stCondLst>
                                    <p:cond delay="3000"/>
                                  </p:stCondLst>
                                  <p:childTnLst>
                                    <p:animEffect transition="out" filter="circle(out)">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6" presetClass="entr" presetSubtype="16" fill="hold" nodeType="withEffect">
                                  <p:stCondLst>
                                    <p:cond delay="1000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6750"/>
                                        <p:tgtEl>
                                          <p:spTgt spid="2"/>
                                        </p:tgtEl>
                                      </p:cBhvr>
                                    </p:animEffect>
                                  </p:childTnLst>
                                </p:cTn>
                              </p:par>
                              <p:par>
                                <p:cTn id="14" presetID="4" presetClass="entr" presetSubtype="32" fill="hold" nodeType="withEffect">
                                  <p:stCondLst>
                                    <p:cond delay="1700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2" descr="C:\Users\Eleni\Desktop\En Ropa interior\Diapositiva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3211175" cy="87820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513536" y="651540"/>
            <a:ext cx="7344816" cy="7478970"/>
          </a:xfrm>
          <a:prstGeom prst="rect">
            <a:avLst/>
          </a:prstGeom>
        </p:spPr>
        <p:txBody>
          <a:bodyPr wrap="square">
            <a:spAutoFit/>
          </a:bodyPr>
          <a:lstStyle/>
          <a:p>
            <a:r>
              <a:rPr lang="es-ES" sz="3200" b="1" dirty="0" smtClean="0">
                <a:solidFill>
                  <a:schemeClr val="bg1"/>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rPr>
              <a:t>La ropa interior en una mujer es de lo más sexy, la ropa interior es más que sólo “ropa interior”. No importa cómo eres o el cuerpo que tengas, si sabes escoger bien la lencería para tu cuerpo, entonces estarás haciendo una buena inversión. La lencería trasforma, inspira, estimula y excita. Permite que las mujeres puedan mostrar toda su belleza en la intimidad, es ropa íntima que dirá mucho de ti en el momento que la lleves puesta.</a:t>
            </a:r>
          </a:p>
          <a:p>
            <a:r>
              <a:rPr lang="es-ES" sz="3200" b="1" dirty="0" smtClean="0">
                <a:solidFill>
                  <a:schemeClr val="bg1"/>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rPr>
              <a:t>Pero, ¿cómo es posible que la ropa interior tenga tanto poder para la autoestima de una mujer y para el momento íntimo entre una pareja? Porque nos gusta cómo queda… pero tendrás que saber algunas verdades sobre la lencería para que puedas disfrutar de tu ropa interior siempre que te la pongas.</a:t>
            </a:r>
            <a:endParaRPr lang="es-ES" sz="3200" b="1" dirty="0">
              <a:solidFill>
                <a:schemeClr val="bg1"/>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endParaRPr>
          </a:p>
        </p:txBody>
      </p:sp>
      <p:pic>
        <p:nvPicPr>
          <p:cNvPr id="4" name="Picture 39" descr="C:\Users\Eleni\Desktop\En Ropa interior\Diapositiva9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4588"/>
            <a:ext cx="13209049" cy="87806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nRevsYCGlIw/Tt6KMJQwBOI/AAAAAAAABt0/I6OPnxCTYDg/s1600/4578778+%2528Copiar%2529.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258"/>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321258"/>
      </p:ext>
    </p:extLst>
  </p:cSld>
  <p:clrMapOvr>
    <a:masterClrMapping/>
  </p:clrMapOvr>
  <mc:AlternateContent xmlns:mc="http://schemas.openxmlformats.org/markup-compatibility/2006">
    <mc:Choice xmlns:p14="http://schemas.microsoft.com/office/powerpoint/2010/main" Requires="p14">
      <p:transition spd="slow" p14:dur="6000" advTm="35504">
        <p14:doors dir="vert"/>
      </p:transition>
    </mc:Choice>
    <mc:Fallback>
      <p:transition spd="slow" advTm="355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250"/>
                                        <p:tgtEl>
                                          <p:spTgt spid="4"/>
                                        </p:tgtEl>
                                      </p:cBhvr>
                                    </p:animEffect>
                                    <p:set>
                                      <p:cBhvr>
                                        <p:cTn id="7" dur="1" fill="hold">
                                          <p:stCondLst>
                                            <p:cond delay="6249"/>
                                          </p:stCondLst>
                                        </p:cTn>
                                        <p:tgtEl>
                                          <p:spTgt spid="4"/>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6000"/>
                                        <p:tgtEl>
                                          <p:spTgt spid="6"/>
                                        </p:tgtEl>
                                      </p:cBhvr>
                                    </p:animEffect>
                                    <p:set>
                                      <p:cBhvr>
                                        <p:cTn id="10" dur="1" fill="hold">
                                          <p:stCondLst>
                                            <p:cond delay="5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C:\Users\Eleni\Desktop\En Ropa interior\Diapositiva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
            <a:ext cx="13211175" cy="87820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85701" y="576188"/>
            <a:ext cx="5758258" cy="7294305"/>
          </a:xfrm>
          <a:prstGeom prst="rect">
            <a:avLst/>
          </a:prstGeom>
        </p:spPr>
        <p:txBody>
          <a:bodyPr wrap="square">
            <a:spAutoFit/>
          </a:bodyPr>
          <a:lstStyle/>
          <a:p>
            <a:r>
              <a:rPr lang="es-ES" sz="3600" b="1" dirty="0" smtClean="0">
                <a:effectLst>
                  <a:outerShdw blurRad="38100" dist="38100" dir="2700000" algn="tl">
                    <a:srgbClr val="000000">
                      <a:alpha val="43137"/>
                    </a:srgbClr>
                  </a:outerShdw>
                </a:effectLst>
                <a:latin typeface="Vijaya" panose="020B0604020202020204" pitchFamily="34" charset="0"/>
                <a:cs typeface="Vijaya" panose="020B0604020202020204" pitchFamily="34" charset="0"/>
              </a:rPr>
              <a:t>Te subirá el estado de ánimo</a:t>
            </a:r>
          </a:p>
          <a:p>
            <a:r>
              <a:rPr lang="es-ES" sz="3600" b="1" dirty="0" smtClean="0">
                <a:effectLst>
                  <a:outerShdw blurRad="38100" dist="38100" dir="2700000" algn="tl">
                    <a:srgbClr val="000000">
                      <a:alpha val="43137"/>
                    </a:srgbClr>
                  </a:outerShdw>
                </a:effectLst>
                <a:latin typeface="Vijaya" panose="020B0604020202020204" pitchFamily="34" charset="0"/>
                <a:cs typeface="Vijaya" panose="020B0604020202020204" pitchFamily="34" charset="0"/>
              </a:rPr>
              <a:t>La ropa interior es mucho más que esto sólo. La ropa interior adecuada para tu cuerpo y para tus gustos personales,  te hará sentir tan guapa como realmente eres. La ropa interior te hará sentirte increíble, incluso si estás teniendo un mal día, ponerte una pieza delicada de seda o de encaje hará que te apetezca disfrutar de tu intimidad en pareja… sintiéndote la reina de la pista de baile.</a:t>
            </a:r>
            <a:endParaRPr lang="es-ES" sz="3600" b="1" dirty="0">
              <a:effectLst>
                <a:outerShdw blurRad="38100" dist="38100" dir="2700000" algn="tl">
                  <a:srgbClr val="000000">
                    <a:alpha val="43137"/>
                  </a:srgbClr>
                </a:outerShdw>
              </a:effectLst>
              <a:latin typeface="Vijaya" panose="020B0604020202020204" pitchFamily="34" charset="0"/>
              <a:cs typeface="Vijaya" panose="020B0604020202020204" pitchFamily="34" charset="0"/>
            </a:endParaRPr>
          </a:p>
        </p:txBody>
      </p:sp>
      <p:pic>
        <p:nvPicPr>
          <p:cNvPr id="4" name="Picture 24" descr="C:\Users\Eleni\Desktop\En Ropa interior\Diapositiva7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211175"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0" y="-5258"/>
            <a:ext cx="13238809" cy="87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82256"/>
      </p:ext>
    </p:extLst>
  </p:cSld>
  <p:clrMapOvr>
    <a:masterClrMapping/>
  </p:clrMapOvr>
  <mc:AlternateContent xmlns:mc="http://schemas.openxmlformats.org/markup-compatibility/2006">
    <mc:Choice xmlns:p14="http://schemas.microsoft.com/office/powerpoint/2010/main" Requires="p14">
      <p:transition spd="slow" p14:dur="6000" advTm="33000">
        <p14:doors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4"/>
                                        </p:tgtEl>
                                      </p:cBhvr>
                                    </p:animEffect>
                                    <p:set>
                                      <p:cBhvr>
                                        <p:cTn id="7" dur="1" fill="hold">
                                          <p:stCondLst>
                                            <p:cond delay="5999"/>
                                          </p:stCondLst>
                                        </p:cTn>
                                        <p:tgtEl>
                                          <p:spTgt spid="4"/>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6000"/>
                                        <p:tgtEl>
                                          <p:spTgt spid="5"/>
                                        </p:tgtEl>
                                      </p:cBhvr>
                                    </p:animEffect>
                                    <p:set>
                                      <p:cBhvr>
                                        <p:cTn id="10" dur="1" fill="hold">
                                          <p:stCondLst>
                                            <p:cond delay="5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Eleni\Desktop\En Ropa interior\Diapositiva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13375133" cy="87820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3.bp.blogspot.com/-dF1le2f95Yo/TnNY6HNYsfI/AAAAAAAAMvE/79YM7fC78tU/s1600/288.gif"/>
          <p:cNvPicPr>
            <a:picLocks noChangeAspect="1" noChangeArrowheads="1" noCrop="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845741" y="1911056"/>
            <a:ext cx="1872208" cy="15492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0" descr="http://1.bp.blogspot.com/-P3SAnQbgTHI/UaTST1tEo_I/AAAAAAABhLw/qOrfIIVFQCE/s1600/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18232" y="1192620"/>
            <a:ext cx="701424" cy="7014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2.bp.blogspot.com/-KMv9_PdGgVg/UaTSPIlvbjI/AAAAAAABhKo/C_1ghpQDnRE/s1600/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41654" y="1270315"/>
            <a:ext cx="568594" cy="56859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2.bp.blogspot.com/-KMv9_PdGgVg/UaTSPIlvbjI/AAAAAAABhKo/C_1ghpQDnRE/s1600/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12127" y="1271558"/>
            <a:ext cx="568594" cy="568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2" descr="http://4.bp.blogspot.com/-lFS52Un6Y1k/UaTSSteXJGI/AAAAAAABhLg/K6JSW_KPjeo/s1600/l.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74076" y="1253303"/>
            <a:ext cx="640741" cy="64074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4" descr="http://4.bp.blogspot.com/-4Kz6aVwWU3I/UaTSQXCyMDI/AAAAAAABhLA/h82os-s60rw/s1600/h.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10437" y="1270315"/>
            <a:ext cx="631217" cy="6312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2" descr="C:\Users\Eleni\Desktop\En Ropa interior\Diapositiva76.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 y="3175"/>
            <a:ext cx="13375133" cy="8782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nRevsYCGlIw/Tt6KMJQwBOI/AAAAAAAABt0/I6OPnxCTYDg/s1600/4578778+%2528Copiar%2529.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flipH="1">
            <a:off x="0" y="3175"/>
            <a:ext cx="13375131" cy="878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271936"/>
      </p:ext>
    </p:extLst>
  </p:cSld>
  <p:clrMapOvr>
    <a:masterClrMapping/>
  </p:clrMapOvr>
  <mc:AlternateContent xmlns:mc="http://schemas.openxmlformats.org/markup-compatibility/2006">
    <mc:Choice xmlns:p14="http://schemas.microsoft.com/office/powerpoint/2010/main" Requires="p14">
      <p:transition spd="slow" p14:dur="6000" advTm="31465">
        <p14:doors dir="vert"/>
      </p:transition>
    </mc:Choice>
    <mc:Fallback>
      <p:transition spd="slow" advTm="314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55" presetClass="exit" presetSubtype="0" fill="hold" nodeType="withEffect">
                                  <p:stCondLst>
                                    <p:cond delay="3000"/>
                                  </p:stCondLst>
                                  <p:childTnLst>
                                    <p:anim calcmode="lin" valueType="num">
                                      <p:cBhvr>
                                        <p:cTn id="9" dur="6000"/>
                                        <p:tgtEl>
                                          <p:spTgt spid="4"/>
                                        </p:tgtEl>
                                        <p:attrNameLst>
                                          <p:attrName>ppt_w</p:attrName>
                                        </p:attrNameLst>
                                      </p:cBhvr>
                                      <p:tavLst>
                                        <p:tav tm="0">
                                          <p:val>
                                            <p:strVal val="ppt_w"/>
                                          </p:val>
                                        </p:tav>
                                        <p:tav tm="100000">
                                          <p:val>
                                            <p:strVal val="ppt_w*0.70"/>
                                          </p:val>
                                        </p:tav>
                                      </p:tavLst>
                                    </p:anim>
                                    <p:anim calcmode="lin" valueType="num">
                                      <p:cBhvr>
                                        <p:cTn id="10" dur="6000"/>
                                        <p:tgtEl>
                                          <p:spTgt spid="4"/>
                                        </p:tgtEl>
                                        <p:attrNameLst>
                                          <p:attrName>ppt_h</p:attrName>
                                        </p:attrNameLst>
                                      </p:cBhvr>
                                      <p:tavLst>
                                        <p:tav tm="0">
                                          <p:val>
                                            <p:strVal val="ppt_h"/>
                                          </p:val>
                                        </p:tav>
                                        <p:tav tm="100000">
                                          <p:val>
                                            <p:strVal val="ppt_h"/>
                                          </p:val>
                                        </p:tav>
                                      </p:tavLst>
                                    </p:anim>
                                    <p:animEffect transition="out" filter="fade">
                                      <p:cBhvr>
                                        <p:cTn id="11" dur="6000"/>
                                        <p:tgtEl>
                                          <p:spTgt spid="4"/>
                                        </p:tgtEl>
                                      </p:cBhvr>
                                    </p:animEffect>
                                    <p:set>
                                      <p:cBhvr>
                                        <p:cTn id="12" dur="1" fill="hold">
                                          <p:stCondLst>
                                            <p:cond delay="5999"/>
                                          </p:stCondLst>
                                        </p:cTn>
                                        <p:tgtEl>
                                          <p:spTgt spid="4"/>
                                        </p:tgtEl>
                                        <p:attrNameLst>
                                          <p:attrName>style.visibility</p:attrName>
                                        </p:attrNameLst>
                                      </p:cBhvr>
                                      <p:to>
                                        <p:strVal val="hidden"/>
                                      </p:to>
                                    </p:set>
                                  </p:childTnLst>
                                </p:cTn>
                              </p:par>
                              <p:par>
                                <p:cTn id="13" presetID="10" presetClass="entr" presetSubtype="0" fill="hold" nodeType="withEffect">
                                  <p:stCondLst>
                                    <p:cond delay="11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9000"/>
                                        <p:tgtEl>
                                          <p:spTgt spid="2"/>
                                        </p:tgtEl>
                                      </p:cBhvr>
                                    </p:animEffect>
                                  </p:childTnLst>
                                </p:cTn>
                              </p:par>
                            </p:childTnLst>
                          </p:cTn>
                        </p:par>
                        <p:par>
                          <p:cTn id="16" fill="hold">
                            <p:stCondLst>
                              <p:cond delay="200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3000"/>
                                        <p:tgtEl>
                                          <p:spTgt spid="3"/>
                                        </p:tgtEl>
                                      </p:cBhvr>
                                    </p:animEffect>
                                  </p:childTnLst>
                                </p:cTn>
                              </p:par>
                            </p:childTnLst>
                          </p:cTn>
                        </p:par>
                        <p:par>
                          <p:cTn id="20" fill="hold">
                            <p:stCondLst>
                              <p:cond delay="23000"/>
                            </p:stCondLst>
                            <p:childTnLst>
                              <p:par>
                                <p:cTn id="21" presetID="3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421" decel="100000"/>
                                        <p:tgtEl>
                                          <p:spTgt spid="11"/>
                                        </p:tgtEl>
                                      </p:cBhvr>
                                    </p:animEffect>
                                    <p:anim calcmode="lin" valueType="num">
                                      <p:cBhvr>
                                        <p:cTn id="24" dur="1421" decel="100000" fill="hold"/>
                                        <p:tgtEl>
                                          <p:spTgt spid="11"/>
                                        </p:tgtEl>
                                        <p:attrNameLst>
                                          <p:attrName>style.rotation</p:attrName>
                                        </p:attrNameLst>
                                      </p:cBhvr>
                                      <p:tavLst>
                                        <p:tav tm="0">
                                          <p:val>
                                            <p:fltVal val="-90"/>
                                          </p:val>
                                        </p:tav>
                                        <p:tav tm="100000">
                                          <p:val>
                                            <p:fltVal val="0"/>
                                          </p:val>
                                        </p:tav>
                                      </p:tavLst>
                                    </p:anim>
                                    <p:anim calcmode="lin" valueType="num">
                                      <p:cBhvr>
                                        <p:cTn id="25" dur="1421" decel="100000" fill="hold"/>
                                        <p:tgtEl>
                                          <p:spTgt spid="11"/>
                                        </p:tgtEl>
                                        <p:attrNameLst>
                                          <p:attrName>ppt_x</p:attrName>
                                        </p:attrNameLst>
                                      </p:cBhvr>
                                      <p:tavLst>
                                        <p:tav tm="0">
                                          <p:val>
                                            <p:strVal val="#ppt_x+0.4"/>
                                          </p:val>
                                        </p:tav>
                                        <p:tav tm="100000">
                                          <p:val>
                                            <p:strVal val="#ppt_x-0.05"/>
                                          </p:val>
                                        </p:tav>
                                      </p:tavLst>
                                    </p:anim>
                                    <p:anim calcmode="lin" valueType="num">
                                      <p:cBhvr>
                                        <p:cTn id="26" dur="1421" decel="100000" fill="hold"/>
                                        <p:tgtEl>
                                          <p:spTgt spid="11"/>
                                        </p:tgtEl>
                                        <p:attrNameLst>
                                          <p:attrName>ppt_y</p:attrName>
                                        </p:attrNameLst>
                                      </p:cBhvr>
                                      <p:tavLst>
                                        <p:tav tm="0">
                                          <p:val>
                                            <p:strVal val="#ppt_y-0.4"/>
                                          </p:val>
                                        </p:tav>
                                        <p:tav tm="100000">
                                          <p:val>
                                            <p:strVal val="#ppt_y+0.1"/>
                                          </p:val>
                                        </p:tav>
                                      </p:tavLst>
                                    </p:anim>
                                    <p:anim calcmode="lin" valueType="num">
                                      <p:cBhvr>
                                        <p:cTn id="27" dur="2" accel="100000" fill="hold">
                                          <p:stCondLst>
                                            <p:cond delay="2043"/>
                                          </p:stCondLst>
                                        </p:cTn>
                                        <p:tgtEl>
                                          <p:spTgt spid="11"/>
                                        </p:tgtEl>
                                        <p:attrNameLst>
                                          <p:attrName>ppt_x</p:attrName>
                                        </p:attrNameLst>
                                      </p:cBhvr>
                                      <p:tavLst>
                                        <p:tav tm="0">
                                          <p:val>
                                            <p:strVal val="#ppt_x-0.05"/>
                                          </p:val>
                                        </p:tav>
                                        <p:tav tm="100000">
                                          <p:val>
                                            <p:strVal val="#ppt_x"/>
                                          </p:val>
                                        </p:tav>
                                      </p:tavLst>
                                    </p:anim>
                                    <p:anim calcmode="lin" valueType="num">
                                      <p:cBhvr>
                                        <p:cTn id="28" dur="2" accel="100000" fill="hold">
                                          <p:stCondLst>
                                            <p:cond delay="2043"/>
                                          </p:stCondLst>
                                        </p:cTn>
                                        <p:tgtEl>
                                          <p:spTgt spid="11"/>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421" decel="100000"/>
                                        <p:tgtEl>
                                          <p:spTgt spid="8"/>
                                        </p:tgtEl>
                                      </p:cBhvr>
                                    </p:animEffect>
                                    <p:anim calcmode="lin" valueType="num">
                                      <p:cBhvr>
                                        <p:cTn id="32" dur="1421" decel="100000" fill="hold"/>
                                        <p:tgtEl>
                                          <p:spTgt spid="8"/>
                                        </p:tgtEl>
                                        <p:attrNameLst>
                                          <p:attrName>style.rotation</p:attrName>
                                        </p:attrNameLst>
                                      </p:cBhvr>
                                      <p:tavLst>
                                        <p:tav tm="0">
                                          <p:val>
                                            <p:fltVal val="-90"/>
                                          </p:val>
                                        </p:tav>
                                        <p:tav tm="100000">
                                          <p:val>
                                            <p:fltVal val="0"/>
                                          </p:val>
                                        </p:tav>
                                      </p:tavLst>
                                    </p:anim>
                                    <p:anim calcmode="lin" valueType="num">
                                      <p:cBhvr>
                                        <p:cTn id="33" dur="1421" decel="100000" fill="hold"/>
                                        <p:tgtEl>
                                          <p:spTgt spid="8"/>
                                        </p:tgtEl>
                                        <p:attrNameLst>
                                          <p:attrName>ppt_x</p:attrName>
                                        </p:attrNameLst>
                                      </p:cBhvr>
                                      <p:tavLst>
                                        <p:tav tm="0">
                                          <p:val>
                                            <p:strVal val="#ppt_x+0.4"/>
                                          </p:val>
                                        </p:tav>
                                        <p:tav tm="100000">
                                          <p:val>
                                            <p:strVal val="#ppt_x-0.05"/>
                                          </p:val>
                                        </p:tav>
                                      </p:tavLst>
                                    </p:anim>
                                    <p:anim calcmode="lin" valueType="num">
                                      <p:cBhvr>
                                        <p:cTn id="34" dur="1421" decel="100000" fill="hold"/>
                                        <p:tgtEl>
                                          <p:spTgt spid="8"/>
                                        </p:tgtEl>
                                        <p:attrNameLst>
                                          <p:attrName>ppt_y</p:attrName>
                                        </p:attrNameLst>
                                      </p:cBhvr>
                                      <p:tavLst>
                                        <p:tav tm="0">
                                          <p:val>
                                            <p:strVal val="#ppt_y-0.4"/>
                                          </p:val>
                                        </p:tav>
                                        <p:tav tm="100000">
                                          <p:val>
                                            <p:strVal val="#ppt_y+0.1"/>
                                          </p:val>
                                        </p:tav>
                                      </p:tavLst>
                                    </p:anim>
                                    <p:anim calcmode="lin" valueType="num">
                                      <p:cBhvr>
                                        <p:cTn id="35" dur="2" accel="100000" fill="hold">
                                          <p:stCondLst>
                                            <p:cond delay="2043"/>
                                          </p:stCondLst>
                                        </p:cTn>
                                        <p:tgtEl>
                                          <p:spTgt spid="8"/>
                                        </p:tgtEl>
                                        <p:attrNameLst>
                                          <p:attrName>ppt_x</p:attrName>
                                        </p:attrNameLst>
                                      </p:cBhvr>
                                      <p:tavLst>
                                        <p:tav tm="0">
                                          <p:val>
                                            <p:strVal val="#ppt_x-0.05"/>
                                          </p:val>
                                        </p:tav>
                                        <p:tav tm="100000">
                                          <p:val>
                                            <p:strVal val="#ppt_x"/>
                                          </p:val>
                                        </p:tav>
                                      </p:tavLst>
                                    </p:anim>
                                    <p:anim calcmode="lin" valueType="num">
                                      <p:cBhvr>
                                        <p:cTn id="36" dur="2" accel="100000" fill="hold">
                                          <p:stCondLst>
                                            <p:cond delay="2043"/>
                                          </p:stCondLst>
                                        </p:cTn>
                                        <p:tgtEl>
                                          <p:spTgt spid="8"/>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421" decel="100000"/>
                                        <p:tgtEl>
                                          <p:spTgt spid="10"/>
                                        </p:tgtEl>
                                      </p:cBhvr>
                                    </p:animEffect>
                                    <p:anim calcmode="lin" valueType="num">
                                      <p:cBhvr>
                                        <p:cTn id="40" dur="1421" decel="100000" fill="hold"/>
                                        <p:tgtEl>
                                          <p:spTgt spid="10"/>
                                        </p:tgtEl>
                                        <p:attrNameLst>
                                          <p:attrName>style.rotation</p:attrName>
                                        </p:attrNameLst>
                                      </p:cBhvr>
                                      <p:tavLst>
                                        <p:tav tm="0">
                                          <p:val>
                                            <p:fltVal val="-90"/>
                                          </p:val>
                                        </p:tav>
                                        <p:tav tm="100000">
                                          <p:val>
                                            <p:fltVal val="0"/>
                                          </p:val>
                                        </p:tav>
                                      </p:tavLst>
                                    </p:anim>
                                    <p:anim calcmode="lin" valueType="num">
                                      <p:cBhvr>
                                        <p:cTn id="41" dur="1421" decel="100000" fill="hold"/>
                                        <p:tgtEl>
                                          <p:spTgt spid="10"/>
                                        </p:tgtEl>
                                        <p:attrNameLst>
                                          <p:attrName>ppt_x</p:attrName>
                                        </p:attrNameLst>
                                      </p:cBhvr>
                                      <p:tavLst>
                                        <p:tav tm="0">
                                          <p:val>
                                            <p:strVal val="#ppt_x+0.4"/>
                                          </p:val>
                                        </p:tav>
                                        <p:tav tm="100000">
                                          <p:val>
                                            <p:strVal val="#ppt_x-0.05"/>
                                          </p:val>
                                        </p:tav>
                                      </p:tavLst>
                                    </p:anim>
                                    <p:anim calcmode="lin" valueType="num">
                                      <p:cBhvr>
                                        <p:cTn id="42" dur="1421" decel="100000" fill="hold"/>
                                        <p:tgtEl>
                                          <p:spTgt spid="10"/>
                                        </p:tgtEl>
                                        <p:attrNameLst>
                                          <p:attrName>ppt_y</p:attrName>
                                        </p:attrNameLst>
                                      </p:cBhvr>
                                      <p:tavLst>
                                        <p:tav tm="0">
                                          <p:val>
                                            <p:strVal val="#ppt_y-0.4"/>
                                          </p:val>
                                        </p:tav>
                                        <p:tav tm="100000">
                                          <p:val>
                                            <p:strVal val="#ppt_y+0.1"/>
                                          </p:val>
                                        </p:tav>
                                      </p:tavLst>
                                    </p:anim>
                                    <p:anim calcmode="lin" valueType="num">
                                      <p:cBhvr>
                                        <p:cTn id="43" dur="2" accel="100000" fill="hold">
                                          <p:stCondLst>
                                            <p:cond delay="2043"/>
                                          </p:stCondLst>
                                        </p:cTn>
                                        <p:tgtEl>
                                          <p:spTgt spid="10"/>
                                        </p:tgtEl>
                                        <p:attrNameLst>
                                          <p:attrName>ppt_x</p:attrName>
                                        </p:attrNameLst>
                                      </p:cBhvr>
                                      <p:tavLst>
                                        <p:tav tm="0">
                                          <p:val>
                                            <p:strVal val="#ppt_x-0.05"/>
                                          </p:val>
                                        </p:tav>
                                        <p:tav tm="100000">
                                          <p:val>
                                            <p:strVal val="#ppt_x"/>
                                          </p:val>
                                        </p:tav>
                                      </p:tavLst>
                                    </p:anim>
                                    <p:anim calcmode="lin" valueType="num">
                                      <p:cBhvr>
                                        <p:cTn id="44" dur="2" accel="100000" fill="hold">
                                          <p:stCondLst>
                                            <p:cond delay="2043"/>
                                          </p:stCondLst>
                                        </p:cTn>
                                        <p:tgtEl>
                                          <p:spTgt spid="10"/>
                                        </p:tgtEl>
                                        <p:attrNameLst>
                                          <p:attrName>ppt_y</p:attrName>
                                        </p:attrNameLst>
                                      </p:cBhvr>
                                      <p:tavLst>
                                        <p:tav tm="0">
                                          <p:val>
                                            <p:strVal val="#ppt_y+0.1"/>
                                          </p:val>
                                        </p:tav>
                                        <p:tav tm="100000">
                                          <p:val>
                                            <p:strVal val="#ppt_y"/>
                                          </p:val>
                                        </p:tav>
                                      </p:tavLst>
                                    </p:anim>
                                  </p:childTnLst>
                                </p:cTn>
                              </p:par>
                              <p:par>
                                <p:cTn id="45" presetID="30" presetClass="entr" presetSubtype="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421" decel="100000"/>
                                        <p:tgtEl>
                                          <p:spTgt spid="9"/>
                                        </p:tgtEl>
                                      </p:cBhvr>
                                    </p:animEffect>
                                    <p:anim calcmode="lin" valueType="num">
                                      <p:cBhvr>
                                        <p:cTn id="48" dur="1421" decel="100000" fill="hold"/>
                                        <p:tgtEl>
                                          <p:spTgt spid="9"/>
                                        </p:tgtEl>
                                        <p:attrNameLst>
                                          <p:attrName>style.rotation</p:attrName>
                                        </p:attrNameLst>
                                      </p:cBhvr>
                                      <p:tavLst>
                                        <p:tav tm="0">
                                          <p:val>
                                            <p:fltVal val="-90"/>
                                          </p:val>
                                        </p:tav>
                                        <p:tav tm="100000">
                                          <p:val>
                                            <p:fltVal val="0"/>
                                          </p:val>
                                        </p:tav>
                                      </p:tavLst>
                                    </p:anim>
                                    <p:anim calcmode="lin" valueType="num">
                                      <p:cBhvr>
                                        <p:cTn id="49" dur="1421" decel="100000" fill="hold"/>
                                        <p:tgtEl>
                                          <p:spTgt spid="9"/>
                                        </p:tgtEl>
                                        <p:attrNameLst>
                                          <p:attrName>ppt_x</p:attrName>
                                        </p:attrNameLst>
                                      </p:cBhvr>
                                      <p:tavLst>
                                        <p:tav tm="0">
                                          <p:val>
                                            <p:strVal val="#ppt_x+0.4"/>
                                          </p:val>
                                        </p:tav>
                                        <p:tav tm="100000">
                                          <p:val>
                                            <p:strVal val="#ppt_x-0.05"/>
                                          </p:val>
                                        </p:tav>
                                      </p:tavLst>
                                    </p:anim>
                                    <p:anim calcmode="lin" valueType="num">
                                      <p:cBhvr>
                                        <p:cTn id="50" dur="1421" decel="100000" fill="hold"/>
                                        <p:tgtEl>
                                          <p:spTgt spid="9"/>
                                        </p:tgtEl>
                                        <p:attrNameLst>
                                          <p:attrName>ppt_y</p:attrName>
                                        </p:attrNameLst>
                                      </p:cBhvr>
                                      <p:tavLst>
                                        <p:tav tm="0">
                                          <p:val>
                                            <p:strVal val="#ppt_y-0.4"/>
                                          </p:val>
                                        </p:tav>
                                        <p:tav tm="100000">
                                          <p:val>
                                            <p:strVal val="#ppt_y+0.1"/>
                                          </p:val>
                                        </p:tav>
                                      </p:tavLst>
                                    </p:anim>
                                    <p:anim calcmode="lin" valueType="num">
                                      <p:cBhvr>
                                        <p:cTn id="51" dur="2" accel="100000" fill="hold">
                                          <p:stCondLst>
                                            <p:cond delay="2043"/>
                                          </p:stCondLst>
                                        </p:cTn>
                                        <p:tgtEl>
                                          <p:spTgt spid="9"/>
                                        </p:tgtEl>
                                        <p:attrNameLst>
                                          <p:attrName>ppt_x</p:attrName>
                                        </p:attrNameLst>
                                      </p:cBhvr>
                                      <p:tavLst>
                                        <p:tav tm="0">
                                          <p:val>
                                            <p:strVal val="#ppt_x-0.05"/>
                                          </p:val>
                                        </p:tav>
                                        <p:tav tm="100000">
                                          <p:val>
                                            <p:strVal val="#ppt_x"/>
                                          </p:val>
                                        </p:tav>
                                      </p:tavLst>
                                    </p:anim>
                                    <p:anim calcmode="lin" valueType="num">
                                      <p:cBhvr>
                                        <p:cTn id="52" dur="2" accel="100000" fill="hold">
                                          <p:stCondLst>
                                            <p:cond delay="2043"/>
                                          </p:stCondLst>
                                        </p:cTn>
                                        <p:tgtEl>
                                          <p:spTgt spid="9"/>
                                        </p:tgtEl>
                                        <p:attrNameLst>
                                          <p:attrName>ppt_y</p:attrName>
                                        </p:attrNameLst>
                                      </p:cBhvr>
                                      <p:tavLst>
                                        <p:tav tm="0">
                                          <p:val>
                                            <p:strVal val="#ppt_y+0.1"/>
                                          </p:val>
                                        </p:tav>
                                        <p:tav tm="100000">
                                          <p:val>
                                            <p:strVal val="#ppt_y"/>
                                          </p:val>
                                        </p:tav>
                                      </p:tavLst>
                                    </p:anim>
                                  </p:childTnLst>
                                </p:cTn>
                              </p:par>
                              <p:par>
                                <p:cTn id="53" presetID="30" presetClass="entr" presetSubtype="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421" decel="100000"/>
                                        <p:tgtEl>
                                          <p:spTgt spid="7"/>
                                        </p:tgtEl>
                                      </p:cBhvr>
                                    </p:animEffect>
                                    <p:anim calcmode="lin" valueType="num">
                                      <p:cBhvr>
                                        <p:cTn id="56" dur="1421" decel="100000" fill="hold"/>
                                        <p:tgtEl>
                                          <p:spTgt spid="7"/>
                                        </p:tgtEl>
                                        <p:attrNameLst>
                                          <p:attrName>style.rotation</p:attrName>
                                        </p:attrNameLst>
                                      </p:cBhvr>
                                      <p:tavLst>
                                        <p:tav tm="0">
                                          <p:val>
                                            <p:fltVal val="-90"/>
                                          </p:val>
                                        </p:tav>
                                        <p:tav tm="100000">
                                          <p:val>
                                            <p:fltVal val="0"/>
                                          </p:val>
                                        </p:tav>
                                      </p:tavLst>
                                    </p:anim>
                                    <p:anim calcmode="lin" valueType="num">
                                      <p:cBhvr>
                                        <p:cTn id="57" dur="1421" decel="100000" fill="hold"/>
                                        <p:tgtEl>
                                          <p:spTgt spid="7"/>
                                        </p:tgtEl>
                                        <p:attrNameLst>
                                          <p:attrName>ppt_x</p:attrName>
                                        </p:attrNameLst>
                                      </p:cBhvr>
                                      <p:tavLst>
                                        <p:tav tm="0">
                                          <p:val>
                                            <p:strVal val="#ppt_x+0.4"/>
                                          </p:val>
                                        </p:tav>
                                        <p:tav tm="100000">
                                          <p:val>
                                            <p:strVal val="#ppt_x-0.05"/>
                                          </p:val>
                                        </p:tav>
                                      </p:tavLst>
                                    </p:anim>
                                    <p:anim calcmode="lin" valueType="num">
                                      <p:cBhvr>
                                        <p:cTn id="58" dur="1421" decel="100000" fill="hold"/>
                                        <p:tgtEl>
                                          <p:spTgt spid="7"/>
                                        </p:tgtEl>
                                        <p:attrNameLst>
                                          <p:attrName>ppt_y</p:attrName>
                                        </p:attrNameLst>
                                      </p:cBhvr>
                                      <p:tavLst>
                                        <p:tav tm="0">
                                          <p:val>
                                            <p:strVal val="#ppt_y-0.4"/>
                                          </p:val>
                                        </p:tav>
                                        <p:tav tm="100000">
                                          <p:val>
                                            <p:strVal val="#ppt_y+0.1"/>
                                          </p:val>
                                        </p:tav>
                                      </p:tavLst>
                                    </p:anim>
                                    <p:anim calcmode="lin" valueType="num">
                                      <p:cBhvr>
                                        <p:cTn id="59" dur="2" accel="100000" fill="hold">
                                          <p:stCondLst>
                                            <p:cond delay="2043"/>
                                          </p:stCondLst>
                                        </p:cTn>
                                        <p:tgtEl>
                                          <p:spTgt spid="7"/>
                                        </p:tgtEl>
                                        <p:attrNameLst>
                                          <p:attrName>ppt_x</p:attrName>
                                        </p:attrNameLst>
                                      </p:cBhvr>
                                      <p:tavLst>
                                        <p:tav tm="0">
                                          <p:val>
                                            <p:strVal val="#ppt_x-0.05"/>
                                          </p:val>
                                        </p:tav>
                                        <p:tav tm="100000">
                                          <p:val>
                                            <p:strVal val="#ppt_x"/>
                                          </p:val>
                                        </p:tav>
                                      </p:tavLst>
                                    </p:anim>
                                    <p:anim calcmode="lin" valueType="num">
                                      <p:cBhvr>
                                        <p:cTn id="60" dur="2" accel="100000" fill="hold">
                                          <p:stCondLst>
                                            <p:cond delay="2043"/>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049921"/>
            <a:ext cx="13212763" cy="292842"/>
          </a:xfrm>
          <a:prstGeom prst="rect">
            <a:avLst/>
          </a:prstGeom>
          <a:solidFill>
            <a:schemeClr val="bg1"/>
          </a:solidFill>
          <a:ln w="19050">
            <a:solidFill>
              <a:srgbClr val="C0C0C0"/>
            </a:solidFill>
            <a:miter lim="800000"/>
            <a:headEnd/>
            <a:tailEnd/>
          </a:ln>
          <a:effectLst/>
        </p:spPr>
        <p:txBody>
          <a:bodyPr wrap="none" lIns="125377" tIns="62685" rIns="125377" bIns="62685" anchor="ctr"/>
          <a:lstStyle/>
          <a:p>
            <a:pPr defTabSz="1253758"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2342735"/>
            <a:ext cx="13212763" cy="6442498"/>
          </a:xfrm>
          <a:prstGeom prst="rect">
            <a:avLst/>
          </a:prstGeom>
          <a:solidFill>
            <a:srgbClr val="B6E8FC"/>
          </a:solidFill>
          <a:ln w="9525">
            <a:noFill/>
            <a:miter lim="800000"/>
            <a:headEnd/>
            <a:tailEnd/>
          </a:ln>
          <a:effectLst/>
        </p:spPr>
        <p:txBody>
          <a:bodyPr wrap="none" lIns="125377" tIns="62685" rIns="125377" bIns="62685" anchor="ctr"/>
          <a:lstStyle/>
          <a:p>
            <a:pPr algn="ctr" defTabSz="1253758"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862768" y="1"/>
            <a:ext cx="7046807" cy="2001079"/>
          </a:xfrm>
          <a:prstGeom prst="rect">
            <a:avLst/>
          </a:prstGeom>
          <a:noFill/>
        </p:spPr>
      </p:pic>
      <p:sp>
        <p:nvSpPr>
          <p:cNvPr id="4104" name="Text Box 8"/>
          <p:cNvSpPr txBox="1">
            <a:spLocks noChangeArrowheads="1"/>
          </p:cNvSpPr>
          <p:nvPr/>
        </p:nvSpPr>
        <p:spPr bwMode="auto">
          <a:xfrm>
            <a:off x="0" y="2440341"/>
            <a:ext cx="13212763" cy="3235138"/>
          </a:xfrm>
          <a:prstGeom prst="rect">
            <a:avLst/>
          </a:prstGeom>
          <a:noFill/>
          <a:ln w="9525">
            <a:noFill/>
            <a:miter lim="800000"/>
            <a:headEnd/>
            <a:tailEnd/>
          </a:ln>
          <a:effectLst/>
        </p:spPr>
        <p:txBody>
          <a:bodyPr lIns="125377" tIns="62685" rIns="125377" bIns="62685">
            <a:spAutoFit/>
          </a:bodyPr>
          <a:lstStyle/>
          <a:p>
            <a:pPr algn="ctr" defTabSz="1253758" fontAlgn="base">
              <a:spcBef>
                <a:spcPct val="50000"/>
              </a:spcBef>
              <a:spcAft>
                <a:spcPct val="0"/>
              </a:spcAft>
            </a:pPr>
            <a:r>
              <a:rPr lang="es-ES" sz="8200" b="1" dirty="0">
                <a:solidFill>
                  <a:srgbClr val="000000"/>
                </a:solidFill>
                <a:latin typeface="Kristen ITC" pitchFamily="66" charset="0"/>
              </a:rPr>
              <a:t>¿Te ha gustado?</a:t>
            </a:r>
            <a:r>
              <a:rPr lang="es-ES" sz="6600" dirty="0">
                <a:solidFill>
                  <a:srgbClr val="000000"/>
                </a:solidFill>
                <a:latin typeface="Kristen ITC" pitchFamily="66" charset="0"/>
              </a:rPr>
              <a:t> </a:t>
            </a:r>
            <a:br>
              <a:rPr lang="es-ES" sz="6600" dirty="0">
                <a:solidFill>
                  <a:srgbClr val="000000"/>
                </a:solidFill>
                <a:latin typeface="Kristen ITC" pitchFamily="66" charset="0"/>
              </a:rPr>
            </a:br>
            <a:r>
              <a:rPr lang="es-ES" sz="6000" dirty="0">
                <a:solidFill>
                  <a:srgbClr val="000000"/>
                </a:solidFill>
                <a:latin typeface="Kristen ITC" pitchFamily="66" charset="0"/>
              </a:rPr>
              <a:t>Puedes ver más entrando </a:t>
            </a:r>
            <a:br>
              <a:rPr lang="es-ES" sz="6000" dirty="0">
                <a:solidFill>
                  <a:srgbClr val="000000"/>
                </a:solidFill>
                <a:latin typeface="Kristen ITC" pitchFamily="66" charset="0"/>
              </a:rPr>
            </a:br>
            <a:r>
              <a:rPr lang="es-ES" sz="6000" b="1" dirty="0">
                <a:solidFill>
                  <a:srgbClr val="40F903"/>
                </a:solidFill>
                <a:latin typeface="Kristen ITC" pitchFamily="66" charset="0"/>
                <a:hlinkClick r:id="rId2"/>
              </a:rPr>
              <a:t>Aquí</a:t>
            </a:r>
            <a:endParaRPr lang="es-ES" sz="6000" b="1" dirty="0">
              <a:solidFill>
                <a:srgbClr val="40F903"/>
              </a:solidFill>
              <a:latin typeface="Kristen ITC" pitchFamily="66" charset="0"/>
            </a:endParaRPr>
          </a:p>
        </p:txBody>
      </p:sp>
      <p:sp>
        <p:nvSpPr>
          <p:cNvPr id="4107" name="Text Box 11"/>
          <p:cNvSpPr txBox="1">
            <a:spLocks noChangeArrowheads="1"/>
          </p:cNvSpPr>
          <p:nvPr/>
        </p:nvSpPr>
        <p:spPr bwMode="auto">
          <a:xfrm>
            <a:off x="1651598" y="6052056"/>
            <a:ext cx="3853723" cy="2242558"/>
          </a:xfrm>
          <a:prstGeom prst="rect">
            <a:avLst/>
          </a:prstGeom>
          <a:noFill/>
          <a:ln w="19050">
            <a:noFill/>
            <a:prstDash val="sysDot"/>
            <a:miter lim="800000"/>
            <a:headEnd/>
            <a:tailEnd/>
          </a:ln>
          <a:effectLst/>
        </p:spPr>
        <p:txBody>
          <a:bodyPr lIns="125377" tIns="62685" rIns="125377" bIns="62685">
            <a:spAutoFit/>
          </a:bodyPr>
          <a:lstStyle/>
          <a:p>
            <a:pPr algn="ctr" defTabSz="1253758"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defTabSz="1253758"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8147876" y="5368772"/>
            <a:ext cx="3413297" cy="3026023"/>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835638" y="6247274"/>
            <a:ext cx="1761702" cy="126897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3806971"/>
            <a:ext cx="770745" cy="68329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4490266"/>
            <a:ext cx="770745" cy="68329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5173558"/>
            <a:ext cx="770745" cy="68329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5856853"/>
            <a:ext cx="770745" cy="683294"/>
          </a:xfrm>
          <a:prstGeom prst="rect">
            <a:avLst/>
          </a:prstGeom>
          <a:noFill/>
        </p:spPr>
      </p:pic>
    </p:spTree>
    <p:extLst>
      <p:ext uri="{BB962C8B-B14F-4D97-AF65-F5344CB8AC3E}">
        <p14:creationId xmlns:p14="http://schemas.microsoft.com/office/powerpoint/2010/main" val="3231308400"/>
      </p:ext>
    </p:extLst>
  </p:cSld>
  <p:clrMapOvr>
    <a:masterClrMapping/>
  </p:clrMapOvr>
  <mc:AlternateContent xmlns:mc="http://schemas.openxmlformats.org/markup-compatibility/2006">
    <mc:Choice xmlns:p14="http://schemas.microsoft.com/office/powerpoint/2010/main" Requires="p14">
      <p:transition spd="slow" p14:dur="6000" advTm="12899">
        <p14:doors dir="vert"/>
      </p:transition>
    </mc:Choice>
    <mc:Fallback>
      <p:transition spd="slow" advTm="12899">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714</TotalTime>
  <Words>192</Words>
  <Application>Microsoft Office PowerPoint</Application>
  <PresentationFormat>Personalizado</PresentationFormat>
  <Paragraphs>7</Paragraphs>
  <Slides>25</Slides>
  <Notes>1</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Seduccion</dc:title>
  <dc:creator>Helen VC</dc:creator>
  <cp:keywords>Sexy Lady</cp:keywords>
  <cp:lastModifiedBy>Usuario</cp:lastModifiedBy>
  <cp:revision>64</cp:revision>
  <dcterms:created xsi:type="dcterms:W3CDTF">2016-09-24T22:37:51Z</dcterms:created>
  <dcterms:modified xsi:type="dcterms:W3CDTF">2016-10-01T22:11:01Z</dcterms:modified>
</cp:coreProperties>
</file>